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1"/>
  </p:notesMasterIdLst>
  <p:sldIdLst>
    <p:sldId id="256" r:id="rId2"/>
    <p:sldId id="257" r:id="rId3"/>
    <p:sldId id="258" r:id="rId4"/>
    <p:sldId id="269" r:id="rId5"/>
    <p:sldId id="268" r:id="rId6"/>
    <p:sldId id="259" r:id="rId7"/>
    <p:sldId id="260" r:id="rId8"/>
    <p:sldId id="261" r:id="rId9"/>
    <p:sldId id="270" r:id="rId10"/>
    <p:sldId id="271" r:id="rId11"/>
    <p:sldId id="262" r:id="rId12"/>
    <p:sldId id="275" r:id="rId13"/>
    <p:sldId id="276" r:id="rId14"/>
    <p:sldId id="277" r:id="rId15"/>
    <p:sldId id="278" r:id="rId16"/>
    <p:sldId id="279" r:id="rId17"/>
    <p:sldId id="280" r:id="rId18"/>
    <p:sldId id="281" r:id="rId19"/>
    <p:sldId id="274" r:id="rId2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0" d="100"/>
          <a:sy n="100" d="100"/>
        </p:scale>
        <p:origin x="946" y="5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702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8007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0371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 name="Google Shape;6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スライド" type="title">
  <p:cSld name="TITLE">
    <p:spTree>
      <p:nvGrpSpPr>
        <p:cNvPr id="1" name="Shape 19"/>
        <p:cNvGrpSpPr/>
        <p:nvPr/>
      </p:nvGrpSpPr>
      <p:grpSpPr>
        <a:xfrm>
          <a:off x="0" y="0"/>
          <a:ext cx="0" cy="0"/>
          <a:chOff x="0" y="0"/>
          <a:chExt cx="0" cy="0"/>
        </a:xfrm>
      </p:grpSpPr>
      <p:pic>
        <p:nvPicPr>
          <p:cNvPr id="20" name="Google Shape;20;p14" descr="OFDM"/>
          <p:cNvPicPr preferRelativeResize="0"/>
          <p:nvPr/>
        </p:nvPicPr>
        <p:blipFill rotWithShape="1">
          <a:blip r:embed="rId2"/>
          <a:srcRect/>
          <a:stretch>
            <a:fillRect/>
          </a:stretch>
        </p:blipFill>
        <p:spPr>
          <a:xfrm>
            <a:off x="0" y="4654550"/>
            <a:ext cx="9144000" cy="1485900"/>
          </a:xfrm>
          <a:prstGeom prst="rect">
            <a:avLst/>
          </a:prstGeom>
          <a:noFill/>
          <a:ln>
            <a:noFill/>
          </a:ln>
        </p:spPr>
      </p:pic>
      <p:sp>
        <p:nvSpPr>
          <p:cNvPr id="21" name="Google Shape;21;p14"/>
          <p:cNvSpPr txBox="1">
            <a:spLocks noGrp="1"/>
          </p:cNvSpPr>
          <p:nvPr>
            <p:ph type="ctrTitle"/>
          </p:nvPr>
        </p:nvSpPr>
        <p:spPr>
          <a:xfrm>
            <a:off x="684213" y="2133600"/>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p:nvPr/>
        </p:nvSpPr>
        <p:spPr>
          <a:xfrm flipH="1">
            <a:off x="0" y="4652963"/>
            <a:ext cx="9144000" cy="1560512"/>
          </a:xfrm>
          <a:prstGeom prst="rect">
            <a:avLst/>
          </a:pr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 name="Google Shape;23;p1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560"/>
              </a:spcBef>
              <a:spcAft>
                <a:spcPts val="0"/>
              </a:spcAft>
              <a:buSzPts val="28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24" name="Google Shape;24;p14"/>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pic>
        <p:nvPicPr>
          <p:cNvPr id="27" name="Google Shape;27;p14"/>
          <p:cNvPicPr preferRelativeResize="0"/>
          <p:nvPr/>
        </p:nvPicPr>
        <p:blipFill rotWithShape="1">
          <a:blip r:embed="rId3"/>
          <a:srcRect/>
          <a:stretch>
            <a:fillRect/>
          </a:stretch>
        </p:blipFill>
        <p:spPr>
          <a:xfrm>
            <a:off x="-446" y="10715"/>
            <a:ext cx="1762101" cy="1762101"/>
          </a:xfrm>
          <a:prstGeom prst="rect">
            <a:avLst/>
          </a:prstGeom>
          <a:noFill/>
          <a:ln>
            <a:noFill/>
          </a:ln>
        </p:spPr>
      </p:pic>
      <p:pic>
        <p:nvPicPr>
          <p:cNvPr id="28" name="Google Shape;28;p14"/>
          <p:cNvPicPr preferRelativeResize="0"/>
          <p:nvPr/>
        </p:nvPicPr>
        <p:blipFill rotWithShape="1">
          <a:blip r:embed="rId4"/>
          <a:srcRect/>
          <a:stretch>
            <a:fillRect/>
          </a:stretch>
        </p:blipFill>
        <p:spPr>
          <a:xfrm>
            <a:off x="7668344" y="72008"/>
            <a:ext cx="1362874" cy="1628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a:lvl1pPr>
            <a:lvl2pPr marL="914400" lvl="1" indent="-381000" algn="l">
              <a:spcBef>
                <a:spcPts val="480"/>
              </a:spcBef>
              <a:spcAft>
                <a:spcPts val="0"/>
              </a:spcAft>
              <a:buSzPts val="2400"/>
              <a:buChar char=""/>
              <a:defRPr/>
            </a:lvl2pPr>
            <a:lvl3pPr marL="1371600" lvl="2" indent="-355600" algn="l">
              <a:spcBef>
                <a:spcPts val="400"/>
              </a:spcBef>
              <a:spcAft>
                <a:spcPts val="0"/>
              </a:spcAft>
              <a:buSzPts val="20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2" name="Google Shape;32;p15"/>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5"/>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t>‹#›</a:t>
            </a:fld>
            <a:endParaRPr lang="en-US"/>
          </a:p>
        </p:txBody>
      </p:sp>
      <p:sp>
        <p:nvSpPr>
          <p:cNvPr id="34" name="Google Shape;34;p15"/>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5"/>
        <p:cNvGrpSpPr/>
        <p:nvPr/>
      </p:nvGrpSpPr>
      <p:grpSpPr>
        <a:xfrm>
          <a:off x="0" y="0"/>
          <a:ext cx="0" cy="0"/>
          <a:chOff x="0" y="0"/>
          <a:chExt cx="0" cy="0"/>
        </a:xfrm>
      </p:grpSpPr>
      <p:sp>
        <p:nvSpPr>
          <p:cNvPr id="36" name="Google Shape;36;p16"/>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
        <p:nvSpPr>
          <p:cNvPr id="39" name="Google Shape;39;p16"/>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None/>
              <a:defRPr sz="1600"/>
            </a:lvl3pPr>
            <a:lvl4pPr marL="1828800" lvl="3" indent="-228600" algn="l">
              <a:spcBef>
                <a:spcPts val="280"/>
              </a:spcBef>
              <a:spcAft>
                <a:spcPts val="0"/>
              </a:spcAft>
              <a:buSzPts val="140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43" name="Google Shape;43;p17"/>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t>‹#›</a:t>
            </a:fld>
            <a:endParaRPr lang="en-US"/>
          </a:p>
        </p:txBody>
      </p:sp>
      <p:sp>
        <p:nvSpPr>
          <p:cNvPr id="45" name="Google Shape;45;p17"/>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つのコンテンツ">
  <p:cSld name="2 つのコンテンツ">
    <p:spTree>
      <p:nvGrpSpPr>
        <p:cNvPr id="1" name="Shape 46"/>
        <p:cNvGrpSpPr/>
        <p:nvPr/>
      </p:nvGrpSpPr>
      <p:grpSpPr>
        <a:xfrm>
          <a:off x="0" y="0"/>
          <a:ext cx="0" cy="0"/>
          <a:chOff x="0" y="0"/>
          <a:chExt cx="0" cy="0"/>
        </a:xfrm>
      </p:grpSpPr>
      <p:sp>
        <p:nvSpPr>
          <p:cNvPr id="47" name="Google Shape;47;p18"/>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body" idx="1"/>
          </p:nvPr>
        </p:nvSpPr>
        <p:spPr>
          <a:xfrm>
            <a:off x="468313" y="1628775"/>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9" name="Google Shape;49;p18"/>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8"/>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0" lvl="1"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0" lvl="2"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0" lvl="3"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0" lvl="4"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0" lvl="5"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0" lvl="6"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0" lvl="7"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0" lvl="8" indent="0" algn="r">
              <a:spcBef>
                <a:spcPts val="0"/>
              </a:spcBef>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t>‹#›</a:t>
            </a:fld>
            <a:endParaRPr lang="en-US"/>
          </a:p>
        </p:txBody>
      </p:sp>
      <p:sp>
        <p:nvSpPr>
          <p:cNvPr id="51" name="Google Shape;51;p18"/>
          <p:cNvSpPr txBox="1">
            <a:spLocks noGrp="1"/>
          </p:cNvSpPr>
          <p:nvPr>
            <p:ph type="body" idx="2"/>
          </p:nvPr>
        </p:nvSpPr>
        <p:spPr>
          <a:xfrm>
            <a:off x="4709864" y="16288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52" name="Google Shape;52;p18"/>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descr="OFDM"/>
          <p:cNvPicPr preferRelativeResize="0"/>
          <p:nvPr/>
        </p:nvPicPr>
        <p:blipFill rotWithShape="1">
          <a:blip r:embed="rId7"/>
          <a:srcRect/>
          <a:stretch>
            <a:fillRect/>
          </a:stretch>
        </p:blipFill>
        <p:spPr>
          <a:xfrm>
            <a:off x="179388" y="84138"/>
            <a:ext cx="7983537" cy="1296987"/>
          </a:xfrm>
          <a:prstGeom prst="rect">
            <a:avLst/>
          </a:prstGeom>
          <a:noFill/>
          <a:ln>
            <a:noFill/>
          </a:ln>
        </p:spPr>
      </p:pic>
      <p:sp>
        <p:nvSpPr>
          <p:cNvPr id="11" name="Google Shape;11;p13"/>
          <p:cNvSpPr/>
          <p:nvPr/>
        </p:nvSpPr>
        <p:spPr>
          <a:xfrm>
            <a:off x="0" y="44450"/>
            <a:ext cx="8640763" cy="1296988"/>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2;p13"/>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rgbClr val="3366CC"/>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4400" b="0" i="0" u="none" strike="noStrike" cap="none">
                <a:solidFill>
                  <a:srgbClr val="3366CC"/>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4400" b="0" i="0" u="none" strike="noStrike" cap="none">
                <a:solidFill>
                  <a:srgbClr val="3366CC"/>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4400" b="0" i="0" u="none" strike="noStrike" cap="none">
                <a:solidFill>
                  <a:srgbClr val="3366CC"/>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4400" b="0" i="0" u="none" strike="noStrike" cap="none">
                <a:solidFill>
                  <a:srgbClr val="3366CC"/>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4400" b="0" i="0" u="none" strike="noStrike" cap="none">
                <a:solidFill>
                  <a:srgbClr val="3366CC"/>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4400" b="0" i="0" u="none" strike="noStrike" cap="none">
                <a:solidFill>
                  <a:srgbClr val="3366CC"/>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4400" b="0" i="0" u="none" strike="noStrike" cap="none">
                <a:solidFill>
                  <a:srgbClr val="3366CC"/>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4400" b="0" i="0" u="none" strike="noStrike" cap="none">
                <a:solidFill>
                  <a:srgbClr val="3366CC"/>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13" name="Google Shape;13;p13"/>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003399"/>
              </a:buClr>
              <a:buSzPts val="2800"/>
              <a:buFont typeface="Noto Sans Symbols"/>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spcBef>
                <a:spcPts val="480"/>
              </a:spcBef>
              <a:spcAft>
                <a:spcPts val="0"/>
              </a:spcAft>
              <a:buClr>
                <a:srgbClr val="003399"/>
              </a:buClr>
              <a:buSzPts val="2400"/>
              <a:buFont typeface="Noto Sans Symbols"/>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55600" algn="l" rtl="0">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55600" algn="l" rtl="0">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55600" algn="l" rtl="0">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55600" algn="l" rtl="0">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14" name="Google Shape;14;p13"/>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15" name="Google Shape;15;p13"/>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0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endParaRPr/>
          </a:p>
        </p:txBody>
      </p:sp>
      <p:sp>
        <p:nvSpPr>
          <p:cNvPr id="16" name="Google Shape;16;p13"/>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000" b="0" u="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spcBef>
                <a:spcPts val="0"/>
              </a:spcBef>
              <a:buNone/>
              <a:defRPr sz="1000" b="0" u="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spcBef>
                <a:spcPts val="0"/>
              </a:spcBef>
              <a:buNone/>
              <a:defRPr sz="1000" b="0" u="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spcBef>
                <a:spcPts val="0"/>
              </a:spcBef>
              <a:buNone/>
              <a:defRPr sz="1000" b="0" u="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spcBef>
                <a:spcPts val="0"/>
              </a:spcBef>
              <a:buNone/>
              <a:defRPr sz="1000" b="0" u="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spcBef>
                <a:spcPts val="0"/>
              </a:spcBef>
              <a:buNone/>
              <a:defRPr sz="1000" b="0" u="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spcBef>
                <a:spcPts val="0"/>
              </a:spcBef>
              <a:buNone/>
              <a:defRPr sz="1000" b="0" u="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spcBef>
                <a:spcPts val="0"/>
              </a:spcBef>
              <a:buNone/>
              <a:defRPr sz="1000" b="0" u="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spcBef>
                <a:spcPts val="0"/>
              </a:spcBef>
              <a:buNone/>
              <a:defRPr sz="1000" b="0" u="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en-US"/>
              <a:t>‹#›</a:t>
            </a:fld>
            <a:endParaRPr lang="en-US"/>
          </a:p>
        </p:txBody>
      </p:sp>
      <p:cxnSp>
        <p:nvCxnSpPr>
          <p:cNvPr id="17" name="Google Shape;17;p13"/>
          <p:cNvCxnSpPr/>
          <p:nvPr/>
        </p:nvCxnSpPr>
        <p:spPr>
          <a:xfrm>
            <a:off x="144463" y="1123680"/>
            <a:ext cx="8496300" cy="0"/>
          </a:xfrm>
          <a:prstGeom prst="straightConnector1">
            <a:avLst/>
          </a:prstGeom>
          <a:noFill/>
          <a:ln w="9525" cap="flat" cmpd="sng">
            <a:solidFill>
              <a:srgbClr val="3366CC"/>
            </a:solidFill>
            <a:prstDash val="solid"/>
            <a:round/>
            <a:headEnd type="none" w="med" len="med"/>
            <a:tailEnd type="none" w="med" len="med"/>
          </a:ln>
        </p:spPr>
      </p:cxnSp>
      <p:pic>
        <p:nvPicPr>
          <p:cNvPr id="18" name="Google Shape;18;p13"/>
          <p:cNvPicPr preferRelativeResize="0"/>
          <p:nvPr/>
        </p:nvPicPr>
        <p:blipFill rotWithShape="1">
          <a:blip r:embed="rId8"/>
          <a:srcRect/>
          <a:stretch>
            <a:fillRect/>
          </a:stretch>
        </p:blipFill>
        <p:spPr>
          <a:xfrm>
            <a:off x="107504" y="1592"/>
            <a:ext cx="1116507" cy="111650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youtu.be/K6DAeQz6gR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684213"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vi-VN" sz="4000" b="1" dirty="0"/>
              <a:t>HỆ THỐNG IOT QUẢN LÝ VƯỜN CÂY THÔNG MINH</a:t>
            </a:r>
            <a:br>
              <a:rPr lang="en-US" sz="4400" b="1" dirty="0"/>
            </a:br>
            <a:endParaRPr lang="en-US" dirty="0"/>
          </a:p>
        </p:txBody>
      </p:sp>
      <p:sp>
        <p:nvSpPr>
          <p:cNvPr id="58" name="Google Shape;58;p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2800"/>
              <a:buFont typeface="Noto Sans Symbols"/>
              <a:buNone/>
            </a:pPr>
            <a:r>
              <a:rPr lang="en-US" dirty="0"/>
              <a:t> 17/01/2024</a:t>
            </a:r>
            <a:endParaRPr dirty="0"/>
          </a:p>
          <a:p>
            <a:pPr marL="0" lvl="0" indent="0" algn="ctr" rtl="0">
              <a:spcBef>
                <a:spcPts val="560"/>
              </a:spcBef>
              <a:spcAft>
                <a:spcPts val="0"/>
              </a:spcAft>
              <a:buSzPts val="2800"/>
              <a:buFont typeface="Noto Sans Symbols"/>
              <a:buNone/>
            </a:pPr>
            <a:r>
              <a:rPr lang="en-US" dirty="0"/>
              <a:t>GVHD: PHAN ĐÌNH DUY</a:t>
            </a:r>
            <a:endParaRPr dirty="0"/>
          </a:p>
          <a:p>
            <a:pPr marL="0" lvl="0" indent="0" algn="ctr" rtl="0">
              <a:spcBef>
                <a:spcPts val="560"/>
              </a:spcBef>
              <a:spcAft>
                <a:spcPts val="0"/>
              </a:spcAft>
              <a:buSzPts val="2800"/>
              <a:buFont typeface="Noto Sans Symbols"/>
              <a:buNone/>
            </a:pPr>
            <a:r>
              <a:rPr lang="en-US" dirty="0" err="1"/>
              <a:t>Tên</a:t>
            </a:r>
            <a:r>
              <a:rPr lang="en-US" dirty="0"/>
              <a:t> SV1: LÊ HOÀNG KHANH               MSSV: 20521448</a:t>
            </a:r>
            <a:endParaRPr dirty="0"/>
          </a:p>
        </p:txBody>
      </p:sp>
      <p:sp>
        <p:nvSpPr>
          <p:cNvPr id="59" name="Google Shape;59;p1"/>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60" name="Google Shape;60;p1"/>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61" name="Google Shape;61;p1"/>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6"/>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err="1"/>
              <a:t>Mô</a:t>
            </a:r>
            <a:r>
              <a:rPr lang="en-US" dirty="0"/>
              <a:t> </a:t>
            </a:r>
            <a:r>
              <a:rPr lang="en-US" dirty="0" err="1"/>
              <a:t>hình</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hệ</a:t>
            </a:r>
            <a:r>
              <a:rPr lang="en-US" dirty="0"/>
              <a:t> </a:t>
            </a:r>
            <a:r>
              <a:rPr lang="en-US" dirty="0" err="1"/>
              <a:t>thống</a:t>
            </a:r>
            <a:endParaRPr dirty="0"/>
          </a:p>
        </p:txBody>
      </p:sp>
      <p:sp>
        <p:nvSpPr>
          <p:cNvPr id="104" name="Google Shape;104;p6"/>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800"/>
              <a:buNone/>
            </a:pPr>
            <a:endParaRPr dirty="0"/>
          </a:p>
        </p:txBody>
      </p:sp>
      <p:sp>
        <p:nvSpPr>
          <p:cNvPr id="105" name="Google Shape;105;p6"/>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106" name="Google Shape;106;p6"/>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107" name="Google Shape;107;p6"/>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lang="en-US"/>
          </a:p>
        </p:txBody>
      </p:sp>
      <p:pic>
        <p:nvPicPr>
          <p:cNvPr id="4" name="Picture 3" descr="A diagram of a diagram&#10;&#10;Description automatically generated">
            <a:extLst>
              <a:ext uri="{FF2B5EF4-FFF2-40B4-BE49-F238E27FC236}">
                <a16:creationId xmlns:a16="http://schemas.microsoft.com/office/drawing/2014/main" id="{4644130E-1665-20FC-DA95-20A6DBF5800F}"/>
              </a:ext>
            </a:extLst>
          </p:cNvPr>
          <p:cNvPicPr>
            <a:picLocks noChangeAspect="1"/>
          </p:cNvPicPr>
          <p:nvPr/>
        </p:nvPicPr>
        <p:blipFill>
          <a:blip r:embed="rId3"/>
          <a:stretch>
            <a:fillRect/>
          </a:stretch>
        </p:blipFill>
        <p:spPr>
          <a:xfrm>
            <a:off x="1084594" y="1193183"/>
            <a:ext cx="6973225" cy="52637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7"/>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r>
              <a:rPr lang="en-US" altLang="ja-JP" dirty="0" err="1"/>
              <a:t>Sơ</a:t>
            </a:r>
            <a:r>
              <a:rPr lang="en-US" altLang="ja-JP" dirty="0"/>
              <a:t> </a:t>
            </a:r>
            <a:r>
              <a:rPr lang="en-US" altLang="ja-JP" dirty="0" err="1"/>
              <a:t>đồ</a:t>
            </a:r>
            <a:r>
              <a:rPr lang="en-US" altLang="ja-JP" dirty="0"/>
              <a:t> </a:t>
            </a:r>
            <a:r>
              <a:rPr lang="en-US" altLang="ja-JP" dirty="0" err="1"/>
              <a:t>giải</a:t>
            </a:r>
            <a:r>
              <a:rPr lang="en-US" altLang="ja-JP" dirty="0"/>
              <a:t> </a:t>
            </a:r>
            <a:r>
              <a:rPr lang="en-US" altLang="ja-JP" dirty="0" err="1"/>
              <a:t>thuật</a:t>
            </a:r>
            <a:r>
              <a:rPr lang="en-US" altLang="ja-JP" dirty="0"/>
              <a:t> </a:t>
            </a:r>
            <a:r>
              <a:rPr lang="en-US" altLang="ja-JP" dirty="0" err="1"/>
              <a:t>của</a:t>
            </a:r>
            <a:r>
              <a:rPr lang="en-US" altLang="ja-JP" dirty="0"/>
              <a:t> </a:t>
            </a:r>
            <a:r>
              <a:rPr lang="en-US" altLang="ja-JP" dirty="0" err="1"/>
              <a:t>hệ</a:t>
            </a:r>
            <a:r>
              <a:rPr lang="en-US" altLang="ja-JP" dirty="0"/>
              <a:t> </a:t>
            </a:r>
            <a:r>
              <a:rPr lang="en-US" altLang="ja-JP" dirty="0" err="1"/>
              <a:t>thống</a:t>
            </a:r>
            <a:endParaRPr kumimoji="1" lang="ja-JP" altLang="en-US" dirty="0"/>
          </a:p>
        </p:txBody>
      </p:sp>
      <p:sp>
        <p:nvSpPr>
          <p:cNvPr id="113" name="Google Shape;113;p7"/>
          <p:cNvSpPr txBox="1">
            <a:spLocks noGrp="1"/>
          </p:cNvSpPr>
          <p:nvPr>
            <p:ph type="body" idx="1"/>
          </p:nvPr>
        </p:nvSpPr>
        <p:spPr>
          <a:xfrm>
            <a:off x="251520" y="1412776"/>
            <a:ext cx="2785878" cy="519391"/>
          </a:xfrm>
          <a:prstGeom prst="rect">
            <a:avLst/>
          </a:prstGeom>
          <a:noFill/>
          <a:ln>
            <a:noFill/>
          </a:ln>
        </p:spPr>
        <p:txBody>
          <a:bodyPr spcFirstLastPara="1" wrap="square" lIns="91425" tIns="45700" rIns="91425" bIns="45700" anchor="t" anchorCtr="0">
            <a:noAutofit/>
          </a:bodyPr>
          <a:lstStyle/>
          <a:p>
            <a:pPr indent="-457200">
              <a:spcBef>
                <a:spcPts val="0"/>
              </a:spcBef>
            </a:pPr>
            <a:r>
              <a:rPr lang="en-US" dirty="0"/>
              <a:t>Default Mode</a:t>
            </a:r>
            <a:endParaRPr dirty="0"/>
          </a:p>
        </p:txBody>
      </p:sp>
      <p:sp>
        <p:nvSpPr>
          <p:cNvPr id="114" name="Google Shape;114;p7"/>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115" name="Google Shape;115;p7"/>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116" name="Google Shape;116;p7"/>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lang="en-US"/>
          </a:p>
        </p:txBody>
      </p:sp>
      <p:pic>
        <p:nvPicPr>
          <p:cNvPr id="3" name="Picture 2"/>
          <p:cNvPicPr>
            <a:picLocks noChangeAspect="1"/>
          </p:cNvPicPr>
          <p:nvPr/>
        </p:nvPicPr>
        <p:blipFill>
          <a:blip r:embed="rId3"/>
          <a:srcRect/>
          <a:stretch/>
        </p:blipFill>
        <p:spPr>
          <a:xfrm>
            <a:off x="729497" y="2486202"/>
            <a:ext cx="7621397" cy="2745755"/>
          </a:xfrm>
          <a:prstGeom prst="rect">
            <a:avLst/>
          </a:prstGeom>
        </p:spPr>
      </p:pic>
      <p:pic>
        <p:nvPicPr>
          <p:cNvPr id="5" name="Picture 4">
            <a:extLst>
              <a:ext uri="{FF2B5EF4-FFF2-40B4-BE49-F238E27FC236}">
                <a16:creationId xmlns:a16="http://schemas.microsoft.com/office/drawing/2014/main" id="{49B4CCB5-81F5-7C3C-DB8E-B1B2537BEAA1}"/>
              </a:ext>
            </a:extLst>
          </p:cNvPr>
          <p:cNvPicPr>
            <a:picLocks noChangeAspect="1"/>
          </p:cNvPicPr>
          <p:nvPr/>
        </p:nvPicPr>
        <p:blipFill>
          <a:blip r:embed="rId4"/>
          <a:srcRect/>
          <a:stretch/>
        </p:blipFill>
        <p:spPr>
          <a:xfrm>
            <a:off x="729497" y="1900362"/>
            <a:ext cx="7633252" cy="4768725"/>
          </a:xfrm>
          <a:prstGeom prst="rect">
            <a:avLst/>
          </a:prstGeom>
        </p:spPr>
      </p:pic>
      <p:sp>
        <p:nvSpPr>
          <p:cNvPr id="4" name="Google Shape;113;p7">
            <a:extLst>
              <a:ext uri="{FF2B5EF4-FFF2-40B4-BE49-F238E27FC236}">
                <a16:creationId xmlns:a16="http://schemas.microsoft.com/office/drawing/2014/main" id="{B4A6D931-EE7F-4BE8-7BC7-8F9738F6620B}"/>
              </a:ext>
            </a:extLst>
          </p:cNvPr>
          <p:cNvSpPr txBox="1">
            <a:spLocks/>
          </p:cNvSpPr>
          <p:nvPr/>
        </p:nvSpPr>
        <p:spPr>
          <a:xfrm>
            <a:off x="251520" y="1412776"/>
            <a:ext cx="2897197" cy="614807"/>
          </a:xfrm>
          <a:prstGeom prst="rect">
            <a:avLst/>
          </a:prstGeom>
          <a:solidFill>
            <a:schemeClr val="bg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3399"/>
              </a:buClr>
              <a:buSzPts val="2800"/>
              <a:buFont typeface="Noto Sans Symbols"/>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100000"/>
              </a:lnSpc>
              <a:spcBef>
                <a:spcPts val="480"/>
              </a:spcBef>
              <a:spcAft>
                <a:spcPts val="0"/>
              </a:spcAft>
              <a:buClr>
                <a:srgbClr val="003399"/>
              </a:buClr>
              <a:buSzPts val="2400"/>
              <a:buFont typeface="Noto Sans Symbols"/>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100000"/>
              </a:lnSpc>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pPr indent="-457200">
              <a:spcBef>
                <a:spcPts val="0"/>
              </a:spcBef>
            </a:pPr>
            <a:r>
              <a:rPr lang="en-US" dirty="0"/>
              <a:t>Gateway Mode</a:t>
            </a:r>
          </a:p>
        </p:txBody>
      </p:sp>
      <p:sp>
        <p:nvSpPr>
          <p:cNvPr id="7" name="Google Shape;113;p7">
            <a:extLst>
              <a:ext uri="{FF2B5EF4-FFF2-40B4-BE49-F238E27FC236}">
                <a16:creationId xmlns:a16="http://schemas.microsoft.com/office/drawing/2014/main" id="{0B5D2CCD-D66D-4983-EBCB-9AE9A4C23DBA}"/>
              </a:ext>
            </a:extLst>
          </p:cNvPr>
          <p:cNvSpPr txBox="1">
            <a:spLocks/>
          </p:cNvSpPr>
          <p:nvPr/>
        </p:nvSpPr>
        <p:spPr>
          <a:xfrm>
            <a:off x="251520" y="1399635"/>
            <a:ext cx="2933640" cy="574283"/>
          </a:xfrm>
          <a:prstGeom prst="rect">
            <a:avLst/>
          </a:prstGeom>
          <a:solidFill>
            <a:schemeClr val="bg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3399"/>
              </a:buClr>
              <a:buSzPts val="2800"/>
              <a:buFont typeface="Noto Sans Symbols"/>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100000"/>
              </a:lnSpc>
              <a:spcBef>
                <a:spcPts val="480"/>
              </a:spcBef>
              <a:spcAft>
                <a:spcPts val="0"/>
              </a:spcAft>
              <a:buClr>
                <a:srgbClr val="003399"/>
              </a:buClr>
              <a:buSzPts val="2400"/>
              <a:buFont typeface="Noto Sans Symbols"/>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100000"/>
              </a:lnSpc>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pPr indent="-457200">
              <a:spcBef>
                <a:spcPts val="0"/>
              </a:spcBef>
            </a:pPr>
            <a:r>
              <a:rPr lang="en-US" dirty="0"/>
              <a:t>Node Mode</a:t>
            </a:r>
          </a:p>
        </p:txBody>
      </p:sp>
      <p:pic>
        <p:nvPicPr>
          <p:cNvPr id="8" name="Picture 7">
            <a:extLst>
              <a:ext uri="{FF2B5EF4-FFF2-40B4-BE49-F238E27FC236}">
                <a16:creationId xmlns:a16="http://schemas.microsoft.com/office/drawing/2014/main" id="{54759899-5732-E957-651C-4E854A511104}"/>
              </a:ext>
            </a:extLst>
          </p:cNvPr>
          <p:cNvPicPr>
            <a:picLocks noChangeAspect="1"/>
          </p:cNvPicPr>
          <p:nvPr/>
        </p:nvPicPr>
        <p:blipFill>
          <a:blip r:embed="rId5"/>
          <a:srcRect/>
          <a:stretch/>
        </p:blipFill>
        <p:spPr>
          <a:xfrm>
            <a:off x="417443" y="1886323"/>
            <a:ext cx="8269357" cy="47827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3">
                                            <p:txEl>
                                              <p:pRg st="0" end="0"/>
                                            </p:txEl>
                                          </p:spTgt>
                                        </p:tgtEl>
                                        <p:attrNameLst>
                                          <p:attrName>style.visibility</p:attrName>
                                        </p:attrNameLst>
                                      </p:cBhvr>
                                      <p:to>
                                        <p:strVal val="visible"/>
                                      </p:to>
                                    </p:set>
                                    <p:animEffect transition="in" filter="fade">
                                      <p:cBhvr>
                                        <p:cTn id="12" dur="1000"/>
                                        <p:tgtEl>
                                          <p:spTgt spid="113">
                                            <p:txEl>
                                              <p:pRg st="0" end="0"/>
                                            </p:txEl>
                                          </p:spTgt>
                                        </p:tgtEl>
                                      </p:cBhvr>
                                    </p:animEffect>
                                    <p:anim calcmode="lin" valueType="num">
                                      <p:cBhvr>
                                        <p:cTn id="13" dur="10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7"/>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r>
              <a:rPr lang="en-US" altLang="ja-JP" dirty="0"/>
              <a:t>Giao </a:t>
            </a:r>
            <a:r>
              <a:rPr lang="en-US" altLang="ja-JP" dirty="0" err="1"/>
              <a:t>diện</a:t>
            </a:r>
            <a:r>
              <a:rPr lang="en-US" altLang="ja-JP" dirty="0"/>
              <a:t> </a:t>
            </a:r>
            <a:r>
              <a:rPr lang="en-US" altLang="ja-JP" dirty="0" err="1"/>
              <a:t>người</a:t>
            </a:r>
            <a:r>
              <a:rPr lang="en-US" altLang="ja-JP" dirty="0"/>
              <a:t> </a:t>
            </a:r>
            <a:r>
              <a:rPr lang="en-US" altLang="ja-JP" dirty="0" err="1"/>
              <a:t>dùng</a:t>
            </a:r>
            <a:endParaRPr kumimoji="1" lang="ja-JP" altLang="en-US" dirty="0"/>
          </a:p>
        </p:txBody>
      </p:sp>
      <p:sp>
        <p:nvSpPr>
          <p:cNvPr id="113" name="Google Shape;113;p7"/>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p>
            <a:pPr indent="-457200">
              <a:spcBef>
                <a:spcPts val="0"/>
              </a:spcBef>
            </a:pPr>
            <a:r>
              <a:rPr lang="en-US" dirty="0"/>
              <a:t>Local (1 node)</a:t>
            </a:r>
            <a:endParaRPr dirty="0"/>
          </a:p>
        </p:txBody>
      </p:sp>
      <p:sp>
        <p:nvSpPr>
          <p:cNvPr id="114" name="Google Shape;114;p7"/>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115" name="Google Shape;115;p7"/>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116" name="Google Shape;116;p7"/>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lang="en-US"/>
          </a:p>
        </p:txBody>
      </p:sp>
      <p:pic>
        <p:nvPicPr>
          <p:cNvPr id="10" name="Picture 9" descr="A screenshot of a computer&#10;&#10;Description automatically generated">
            <a:extLst>
              <a:ext uri="{FF2B5EF4-FFF2-40B4-BE49-F238E27FC236}">
                <a16:creationId xmlns:a16="http://schemas.microsoft.com/office/drawing/2014/main" id="{7F9F2993-1C50-57ED-4565-D488FBCB7AD9}"/>
              </a:ext>
            </a:extLst>
          </p:cNvPr>
          <p:cNvPicPr>
            <a:picLocks noChangeAspect="1"/>
          </p:cNvPicPr>
          <p:nvPr/>
        </p:nvPicPr>
        <p:blipFill>
          <a:blip r:embed="rId3"/>
          <a:stretch>
            <a:fillRect/>
          </a:stretch>
        </p:blipFill>
        <p:spPr>
          <a:xfrm>
            <a:off x="1089329" y="1822243"/>
            <a:ext cx="7597471" cy="474841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5BDB8D0-D523-6085-EFFF-6B33E8E554DB}"/>
              </a:ext>
            </a:extLst>
          </p:cNvPr>
          <p:cNvPicPr>
            <a:picLocks noChangeAspect="1"/>
          </p:cNvPicPr>
          <p:nvPr/>
        </p:nvPicPr>
        <p:blipFill>
          <a:blip r:embed="rId4"/>
          <a:stretch>
            <a:fillRect/>
          </a:stretch>
        </p:blipFill>
        <p:spPr>
          <a:xfrm>
            <a:off x="1089329" y="1822243"/>
            <a:ext cx="7812087" cy="4882554"/>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92B36B7-0161-A9F8-3DDF-D7D075780D0A}"/>
              </a:ext>
            </a:extLst>
          </p:cNvPr>
          <p:cNvPicPr>
            <a:picLocks noChangeAspect="1"/>
          </p:cNvPicPr>
          <p:nvPr/>
        </p:nvPicPr>
        <p:blipFill>
          <a:blip r:embed="rId5"/>
          <a:stretch>
            <a:fillRect/>
          </a:stretch>
        </p:blipFill>
        <p:spPr>
          <a:xfrm>
            <a:off x="1080393" y="1822243"/>
            <a:ext cx="7812087" cy="4882554"/>
          </a:xfrm>
          <a:prstGeom prst="rect">
            <a:avLst/>
          </a:prstGeom>
        </p:spPr>
      </p:pic>
    </p:spTree>
    <p:extLst>
      <p:ext uri="{BB962C8B-B14F-4D97-AF65-F5344CB8AC3E}">
        <p14:creationId xmlns:p14="http://schemas.microsoft.com/office/powerpoint/2010/main" val="349793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7"/>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r>
              <a:rPr lang="en-US" altLang="ja-JP" dirty="0"/>
              <a:t>Giao </a:t>
            </a:r>
            <a:r>
              <a:rPr lang="en-US" altLang="ja-JP" dirty="0" err="1"/>
              <a:t>diện</a:t>
            </a:r>
            <a:r>
              <a:rPr lang="en-US" altLang="ja-JP" dirty="0"/>
              <a:t> </a:t>
            </a:r>
            <a:r>
              <a:rPr lang="en-US" altLang="ja-JP" dirty="0" err="1"/>
              <a:t>người</a:t>
            </a:r>
            <a:r>
              <a:rPr lang="en-US" altLang="ja-JP" dirty="0"/>
              <a:t> </a:t>
            </a:r>
            <a:r>
              <a:rPr lang="en-US" altLang="ja-JP" dirty="0" err="1"/>
              <a:t>dùng</a:t>
            </a:r>
            <a:endParaRPr kumimoji="1" lang="ja-JP" altLang="en-US" dirty="0"/>
          </a:p>
        </p:txBody>
      </p:sp>
      <p:sp>
        <p:nvSpPr>
          <p:cNvPr id="113" name="Google Shape;113;p7"/>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p>
            <a:pPr indent="-457200">
              <a:spcBef>
                <a:spcPts val="0"/>
              </a:spcBef>
            </a:pPr>
            <a:r>
              <a:rPr lang="en-US" dirty="0"/>
              <a:t>Internet (</a:t>
            </a:r>
            <a:r>
              <a:rPr lang="en-US" dirty="0" err="1"/>
              <a:t>Quản</a:t>
            </a:r>
            <a:r>
              <a:rPr lang="en-US" dirty="0"/>
              <a:t> </a:t>
            </a:r>
            <a:r>
              <a:rPr lang="en-US" dirty="0" err="1"/>
              <a:t>lý</a:t>
            </a:r>
            <a:r>
              <a:rPr lang="en-US" dirty="0"/>
              <a:t> </a:t>
            </a:r>
            <a:r>
              <a:rPr lang="en-US" dirty="0" err="1"/>
              <a:t>nhiều</a:t>
            </a:r>
            <a:r>
              <a:rPr lang="en-US" dirty="0"/>
              <a:t> node)</a:t>
            </a:r>
            <a:endParaRPr dirty="0"/>
          </a:p>
        </p:txBody>
      </p:sp>
      <p:sp>
        <p:nvSpPr>
          <p:cNvPr id="114" name="Google Shape;114;p7"/>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115" name="Google Shape;115;p7"/>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116" name="Google Shape;116;p7"/>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a:t>
            </a:fld>
            <a:endParaRPr lang="en-US"/>
          </a:p>
        </p:txBody>
      </p:sp>
      <p:pic>
        <p:nvPicPr>
          <p:cNvPr id="3" name="Picture 2" descr="A screenshot of a computer&#10;&#10;Description automatically generated">
            <a:extLst>
              <a:ext uri="{FF2B5EF4-FFF2-40B4-BE49-F238E27FC236}">
                <a16:creationId xmlns:a16="http://schemas.microsoft.com/office/drawing/2014/main" id="{EF39C8D1-A9AC-1F65-5DBF-0F01082EC660}"/>
              </a:ext>
            </a:extLst>
          </p:cNvPr>
          <p:cNvPicPr>
            <a:picLocks noChangeAspect="1"/>
          </p:cNvPicPr>
          <p:nvPr/>
        </p:nvPicPr>
        <p:blipFill>
          <a:blip r:embed="rId3"/>
          <a:stretch>
            <a:fillRect/>
          </a:stretch>
        </p:blipFill>
        <p:spPr>
          <a:xfrm>
            <a:off x="631262" y="1852653"/>
            <a:ext cx="8055538" cy="460136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5D02326-2D45-C696-A13D-BE4BE05E55DC}"/>
              </a:ext>
            </a:extLst>
          </p:cNvPr>
          <p:cNvPicPr>
            <a:picLocks noChangeAspect="1"/>
          </p:cNvPicPr>
          <p:nvPr/>
        </p:nvPicPr>
        <p:blipFill>
          <a:blip r:embed="rId4"/>
          <a:stretch>
            <a:fillRect/>
          </a:stretch>
        </p:blipFill>
        <p:spPr>
          <a:xfrm>
            <a:off x="631262" y="1846429"/>
            <a:ext cx="8055538" cy="460758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C0B2200-01B4-331E-E0DD-2F91E2BDA6FB}"/>
              </a:ext>
            </a:extLst>
          </p:cNvPr>
          <p:cNvPicPr>
            <a:picLocks noChangeAspect="1"/>
          </p:cNvPicPr>
          <p:nvPr/>
        </p:nvPicPr>
        <p:blipFill>
          <a:blip r:embed="rId5"/>
          <a:stretch>
            <a:fillRect/>
          </a:stretch>
        </p:blipFill>
        <p:spPr>
          <a:xfrm>
            <a:off x="631263" y="1846429"/>
            <a:ext cx="8055538" cy="460758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6DAD8E0-2DD2-8505-75E3-22090A69462B}"/>
              </a:ext>
            </a:extLst>
          </p:cNvPr>
          <p:cNvPicPr>
            <a:picLocks noChangeAspect="1"/>
          </p:cNvPicPr>
          <p:nvPr/>
        </p:nvPicPr>
        <p:blipFill>
          <a:blip r:embed="rId6"/>
          <a:stretch>
            <a:fillRect/>
          </a:stretch>
        </p:blipFill>
        <p:spPr>
          <a:xfrm>
            <a:off x="631261" y="1846429"/>
            <a:ext cx="8055538" cy="3345773"/>
          </a:xfrm>
          <a:prstGeom prst="rect">
            <a:avLst/>
          </a:prstGeom>
        </p:spPr>
      </p:pic>
    </p:spTree>
    <p:extLst>
      <p:ext uri="{BB962C8B-B14F-4D97-AF65-F5344CB8AC3E}">
        <p14:creationId xmlns:p14="http://schemas.microsoft.com/office/powerpoint/2010/main" val="82454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7"/>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r>
              <a:rPr kumimoji="1" lang="en-US" altLang="ja-JP" dirty="0"/>
              <a:t>PCB &amp; Layout</a:t>
            </a:r>
            <a:endParaRPr kumimoji="1" lang="ja-JP" altLang="en-US" dirty="0"/>
          </a:p>
        </p:txBody>
      </p:sp>
      <p:sp>
        <p:nvSpPr>
          <p:cNvPr id="113" name="Google Shape;113;p7"/>
          <p:cNvSpPr txBox="1">
            <a:spLocks noGrp="1"/>
          </p:cNvSpPr>
          <p:nvPr>
            <p:ph type="body" idx="1"/>
          </p:nvPr>
        </p:nvSpPr>
        <p:spPr>
          <a:xfrm>
            <a:off x="251520" y="1412776"/>
            <a:ext cx="1510581" cy="553184"/>
          </a:xfrm>
          <a:prstGeom prst="rect">
            <a:avLst/>
          </a:prstGeom>
          <a:noFill/>
          <a:ln>
            <a:noFill/>
          </a:ln>
        </p:spPr>
        <p:txBody>
          <a:bodyPr spcFirstLastPara="1" wrap="square" lIns="91425" tIns="45700" rIns="91425" bIns="45700" anchor="t" anchorCtr="0">
            <a:noAutofit/>
          </a:bodyPr>
          <a:lstStyle/>
          <a:p>
            <a:pPr indent="-457200">
              <a:spcBef>
                <a:spcPts val="0"/>
              </a:spcBef>
            </a:pPr>
            <a:r>
              <a:rPr lang="en-US" dirty="0"/>
              <a:t>PCB</a:t>
            </a:r>
          </a:p>
          <a:p>
            <a:pPr marL="0" indent="0">
              <a:spcBef>
                <a:spcPts val="0"/>
              </a:spcBef>
              <a:buNone/>
            </a:pPr>
            <a:endParaRPr lang="en-US" dirty="0"/>
          </a:p>
        </p:txBody>
      </p:sp>
      <p:sp>
        <p:nvSpPr>
          <p:cNvPr id="114" name="Google Shape;114;p7"/>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115" name="Google Shape;115;p7"/>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116" name="Google Shape;116;p7"/>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14</a:t>
            </a:fld>
            <a:endParaRPr lang="en-US"/>
          </a:p>
        </p:txBody>
      </p:sp>
      <p:pic>
        <p:nvPicPr>
          <p:cNvPr id="4" name="Picture 3" descr="A white board with red and blue lines and text&#10;&#10;Description automatically generated">
            <a:extLst>
              <a:ext uri="{FF2B5EF4-FFF2-40B4-BE49-F238E27FC236}">
                <a16:creationId xmlns:a16="http://schemas.microsoft.com/office/drawing/2014/main" id="{6D0F3921-69ED-CCA8-AA69-414A676A8932}"/>
              </a:ext>
            </a:extLst>
          </p:cNvPr>
          <p:cNvPicPr>
            <a:picLocks noChangeAspect="1"/>
          </p:cNvPicPr>
          <p:nvPr/>
        </p:nvPicPr>
        <p:blipFill>
          <a:blip r:embed="rId3"/>
          <a:stretch>
            <a:fillRect/>
          </a:stretch>
        </p:blipFill>
        <p:spPr>
          <a:xfrm>
            <a:off x="1584960" y="1268041"/>
            <a:ext cx="6995160" cy="4954656"/>
          </a:xfrm>
          <a:prstGeom prst="rect">
            <a:avLst/>
          </a:prstGeom>
        </p:spPr>
      </p:pic>
      <p:pic>
        <p:nvPicPr>
          <p:cNvPr id="13" name="Picture 12" descr="A black and white circuit board&#10;&#10;Description automatically generated">
            <a:extLst>
              <a:ext uri="{FF2B5EF4-FFF2-40B4-BE49-F238E27FC236}">
                <a16:creationId xmlns:a16="http://schemas.microsoft.com/office/drawing/2014/main" id="{F3E7A6AE-CF9E-275D-28E3-EB1CEDCF401E}"/>
              </a:ext>
            </a:extLst>
          </p:cNvPr>
          <p:cNvPicPr>
            <a:picLocks noChangeAspect="1"/>
          </p:cNvPicPr>
          <p:nvPr/>
        </p:nvPicPr>
        <p:blipFill>
          <a:blip r:embed="rId4"/>
          <a:stretch>
            <a:fillRect/>
          </a:stretch>
        </p:blipFill>
        <p:spPr>
          <a:xfrm>
            <a:off x="1584960" y="1219096"/>
            <a:ext cx="6947794" cy="5449991"/>
          </a:xfrm>
          <a:prstGeom prst="rect">
            <a:avLst/>
          </a:prstGeom>
        </p:spPr>
      </p:pic>
      <p:sp>
        <p:nvSpPr>
          <p:cNvPr id="8" name="Text Placeholder 2">
            <a:extLst>
              <a:ext uri="{FF2B5EF4-FFF2-40B4-BE49-F238E27FC236}">
                <a16:creationId xmlns:a16="http://schemas.microsoft.com/office/drawing/2014/main" id="{88F8A9DE-4B14-F6A2-133F-B8CE991309DB}"/>
              </a:ext>
            </a:extLst>
          </p:cNvPr>
          <p:cNvSpPr txBox="1">
            <a:spLocks/>
          </p:cNvSpPr>
          <p:nvPr/>
        </p:nvSpPr>
        <p:spPr>
          <a:xfrm>
            <a:off x="205800" y="1342673"/>
            <a:ext cx="1965900" cy="693390"/>
          </a:xfrm>
          <a:prstGeom prst="rect">
            <a:avLst/>
          </a:prstGeom>
          <a:solidFill>
            <a:schemeClr val="bg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3399"/>
              </a:buClr>
              <a:buSzPts val="2800"/>
              <a:buFont typeface="Noto Sans Symbols"/>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100000"/>
              </a:lnSpc>
              <a:spcBef>
                <a:spcPts val="480"/>
              </a:spcBef>
              <a:spcAft>
                <a:spcPts val="0"/>
              </a:spcAft>
              <a:buClr>
                <a:srgbClr val="003399"/>
              </a:buClr>
              <a:buSzPts val="2400"/>
              <a:buFont typeface="Noto Sans Symbols"/>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100000"/>
              </a:lnSpc>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r>
              <a:rPr lang="en-US" dirty="0"/>
              <a:t>Layout</a:t>
            </a:r>
            <a:endParaRPr lang="vi-VN" dirty="0"/>
          </a:p>
        </p:txBody>
      </p:sp>
    </p:spTree>
    <p:extLst>
      <p:ext uri="{BB962C8B-B14F-4D97-AF65-F5344CB8AC3E}">
        <p14:creationId xmlns:p14="http://schemas.microsoft.com/office/powerpoint/2010/main" val="7975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fade">
                                      <p:cBhvr>
                                        <p:cTn id="7" dur="1000"/>
                                        <p:tgtEl>
                                          <p:spTgt spid="113">
                                            <p:txEl>
                                              <p:pRg st="0" end="0"/>
                                            </p:txEl>
                                          </p:spTgt>
                                        </p:tgtEl>
                                      </p:cBhvr>
                                    </p:animEffect>
                                    <p:anim calcmode="lin" valueType="num">
                                      <p:cBhvr>
                                        <p:cTn id="8" dur="10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BC78054-E2F3-A2AB-AB52-FBEA501EC1A7}"/>
              </a:ext>
            </a:extLst>
          </p:cNvPr>
          <p:cNvSpPr txBox="1">
            <a:spLocks/>
          </p:cNvSpPr>
          <p:nvPr/>
        </p:nvSpPr>
        <p:spPr>
          <a:xfrm>
            <a:off x="4320480" y="1774438"/>
            <a:ext cx="4572000" cy="505968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3399"/>
              </a:buClr>
              <a:buSzPts val="2800"/>
              <a:buFont typeface="Noto Sans Symbols"/>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100000"/>
              </a:lnSpc>
              <a:spcBef>
                <a:spcPts val="480"/>
              </a:spcBef>
              <a:spcAft>
                <a:spcPts val="0"/>
              </a:spcAft>
              <a:buClr>
                <a:srgbClr val="003399"/>
              </a:buClr>
              <a:buSzPts val="2400"/>
              <a:buFont typeface="Noto Sans Symbols"/>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100000"/>
              </a:lnSpc>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pPr marL="342900" indent="-342900" algn="just">
              <a:spcBef>
                <a:spcPts val="0"/>
              </a:spcBef>
            </a:pPr>
            <a:r>
              <a:rPr lang="en-US" sz="2400" dirty="0">
                <a:effectLst/>
                <a:latin typeface="Times New Roman" panose="02020603050405020304" pitchFamily="18" charset="0"/>
                <a:ea typeface="SimSun" panose="02010600030101010101" pitchFamily="2" charset="-122"/>
              </a:rPr>
              <a:t>From:</a:t>
            </a:r>
            <a:r>
              <a:rPr lang="en-US" sz="2400" dirty="0">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một</a:t>
            </a:r>
            <a:r>
              <a:rPr lang="en-US" sz="2400" dirty="0">
                <a:effectLst/>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chuỗi</a:t>
            </a:r>
            <a:r>
              <a:rPr lang="en-US" sz="2400" dirty="0">
                <a:effectLst/>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kí</a:t>
            </a:r>
            <a:r>
              <a:rPr lang="en-US" sz="2400" dirty="0">
                <a:effectLst/>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tự</a:t>
            </a:r>
            <a:r>
              <a:rPr lang="en-US" sz="2400" dirty="0">
                <a:effectLst/>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cho</a:t>
            </a:r>
            <a:r>
              <a:rPr lang="en-US" sz="2400" dirty="0">
                <a:effectLst/>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biết</a:t>
            </a:r>
            <a:r>
              <a:rPr lang="en-US" sz="2400" dirty="0">
                <a:effectLst/>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gói</a:t>
            </a:r>
            <a:r>
              <a:rPr lang="en-US" sz="2400" dirty="0">
                <a:effectLst/>
                <a:latin typeface="Times New Roman" panose="02020603050405020304" pitchFamily="18" charset="0"/>
                <a:ea typeface="SimSun" panose="02010600030101010101" pitchFamily="2" charset="-122"/>
              </a:rPr>
              <a:t> tin </a:t>
            </a:r>
            <a:r>
              <a:rPr lang="en-US" sz="2400" dirty="0" err="1">
                <a:effectLst/>
                <a:latin typeface="Times New Roman" panose="02020603050405020304" pitchFamily="18" charset="0"/>
                <a:ea typeface="SimSun" panose="02010600030101010101" pitchFamily="2" charset="-122"/>
              </a:rPr>
              <a:t>được</a:t>
            </a:r>
            <a:r>
              <a:rPr lang="en-US" sz="2400" dirty="0">
                <a:effectLst/>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gửi</a:t>
            </a:r>
            <a:r>
              <a:rPr lang="en-US" sz="2400" dirty="0">
                <a:effectLst/>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đi</a:t>
            </a:r>
            <a:r>
              <a:rPr lang="en-US" sz="2400" dirty="0">
                <a:effectLst/>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từ</a:t>
            </a:r>
            <a:r>
              <a:rPr lang="en-US" sz="2400" dirty="0">
                <a:effectLst/>
                <a:latin typeface="Times New Roman" panose="02020603050405020304" pitchFamily="18" charset="0"/>
                <a:ea typeface="SimSun" panose="02010600030101010101" pitchFamily="2" charset="-122"/>
              </a:rPr>
              <a:t> </a:t>
            </a:r>
            <a:r>
              <a:rPr lang="en-US" sz="2400" dirty="0" err="1">
                <a:effectLst/>
                <a:latin typeface="Times New Roman" panose="02020603050405020304" pitchFamily="18" charset="0"/>
                <a:ea typeface="SimSun" panose="02010600030101010101" pitchFamily="2" charset="-122"/>
              </a:rPr>
              <a:t>đâu</a:t>
            </a:r>
            <a:endParaRPr lang="vi-VN" sz="2400" dirty="0">
              <a:effectLst/>
              <a:latin typeface="Times New Roman" panose="02020603050405020304" pitchFamily="18" charset="0"/>
              <a:ea typeface="SimSun" panose="02010600030101010101" pitchFamily="2" charset="-122"/>
            </a:endParaRPr>
          </a:p>
          <a:p>
            <a:pPr marL="50800" indent="0" algn="ctr">
              <a:buNone/>
            </a:pPr>
            <a:r>
              <a:rPr lang="vi-VN" sz="2400" dirty="0"/>
              <a:t>X1X2X3</a:t>
            </a:r>
          </a:p>
          <a:p>
            <a:pPr marL="50800" indent="0">
              <a:buNone/>
            </a:pPr>
            <a:endParaRPr lang="en-US" sz="2400" dirty="0"/>
          </a:p>
          <a:p>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để</a:t>
            </a:r>
            <a:r>
              <a:rPr lang="en-US" sz="2400" dirty="0"/>
              <a:t> </a:t>
            </a:r>
            <a:r>
              <a:rPr lang="en-US" sz="2400" dirty="0" err="1"/>
              <a:t>tính</a:t>
            </a:r>
            <a:r>
              <a:rPr lang="en-US" sz="2400" dirty="0"/>
              <a:t> </a:t>
            </a:r>
            <a:r>
              <a:rPr lang="en-US" sz="2400" dirty="0" err="1"/>
              <a:t>toán</a:t>
            </a:r>
            <a:r>
              <a:rPr lang="en-US" sz="2400" dirty="0"/>
              <a:t> </a:t>
            </a:r>
            <a:r>
              <a:rPr lang="en-US" sz="2400" dirty="0" err="1"/>
              <a:t>địa</a:t>
            </a:r>
            <a:r>
              <a:rPr lang="en-US" sz="2400" dirty="0"/>
              <a:t> </a:t>
            </a:r>
            <a:r>
              <a:rPr lang="en-US" sz="2400" dirty="0" err="1"/>
              <a:t>chỉ</a:t>
            </a:r>
            <a:r>
              <a:rPr lang="en-US" sz="2400" dirty="0"/>
              <a:t> </a:t>
            </a:r>
            <a:r>
              <a:rPr lang="en-US" sz="2400" dirty="0" err="1"/>
              <a:t>và</a:t>
            </a:r>
            <a:r>
              <a:rPr lang="en-US" sz="2400" dirty="0"/>
              <a:t> channel </a:t>
            </a:r>
            <a:r>
              <a:rPr lang="en-US" sz="2400" dirty="0" err="1"/>
              <a:t>của</a:t>
            </a:r>
            <a:r>
              <a:rPr lang="en-US" sz="2400" dirty="0"/>
              <a:t> node </a:t>
            </a:r>
            <a:r>
              <a:rPr lang="en-US" sz="2400" dirty="0" err="1"/>
              <a:t>gửi</a:t>
            </a:r>
            <a:endParaRPr lang="en-US" sz="2400" dirty="0"/>
          </a:p>
          <a:p>
            <a:pPr lvl="1"/>
            <a:r>
              <a:rPr lang="en-US" dirty="0" err="1"/>
              <a:t>AddH</a:t>
            </a:r>
            <a:r>
              <a:rPr lang="en-US" dirty="0"/>
              <a:t> = X1</a:t>
            </a:r>
          </a:p>
          <a:p>
            <a:pPr lvl="1"/>
            <a:r>
              <a:rPr lang="en-US" dirty="0" err="1"/>
              <a:t>AddL</a:t>
            </a:r>
            <a:r>
              <a:rPr lang="en-US" dirty="0"/>
              <a:t> = X2</a:t>
            </a:r>
          </a:p>
          <a:p>
            <a:pPr lvl="1"/>
            <a:r>
              <a:rPr lang="en-US" dirty="0"/>
              <a:t>Channel = X3</a:t>
            </a:r>
            <a:endParaRPr lang="vi-VN" dirty="0"/>
          </a:p>
          <a:p>
            <a:r>
              <a:rPr lang="en-US" sz="2000" dirty="0"/>
              <a:t> </a:t>
            </a:r>
            <a:r>
              <a:rPr lang="en-US" sz="2000" dirty="0" err="1"/>
              <a:t>Kết</a:t>
            </a:r>
            <a:r>
              <a:rPr lang="en-US" sz="2000" dirty="0"/>
              <a:t> </a:t>
            </a:r>
            <a:r>
              <a:rPr lang="en-US" sz="2000" dirty="0" err="1"/>
              <a:t>hợp</a:t>
            </a:r>
            <a:r>
              <a:rPr lang="en-US" sz="2000" dirty="0"/>
              <a:t> </a:t>
            </a:r>
            <a:r>
              <a:rPr lang="en-US" sz="2000" dirty="0" err="1"/>
              <a:t>với</a:t>
            </a:r>
            <a:r>
              <a:rPr lang="en-US" sz="2000" dirty="0"/>
              <a:t> ID </a:t>
            </a:r>
            <a:r>
              <a:rPr lang="en-US" sz="2000" dirty="0" err="1"/>
              <a:t>để</a:t>
            </a:r>
            <a:r>
              <a:rPr lang="en-US" sz="2000" dirty="0"/>
              <a:t> </a:t>
            </a:r>
            <a:r>
              <a:rPr lang="en-US" sz="2000" dirty="0" err="1"/>
              <a:t>tạo</a:t>
            </a:r>
            <a:r>
              <a:rPr lang="en-US" sz="2000" dirty="0"/>
              <a:t> routing table</a:t>
            </a:r>
            <a:endParaRPr lang="vi-VN" sz="2000" dirty="0"/>
          </a:p>
        </p:txBody>
      </p:sp>
      <p:sp>
        <p:nvSpPr>
          <p:cNvPr id="9" name="Text Placeholder 2">
            <a:extLst>
              <a:ext uri="{FF2B5EF4-FFF2-40B4-BE49-F238E27FC236}">
                <a16:creationId xmlns:a16="http://schemas.microsoft.com/office/drawing/2014/main" id="{5FD50401-09E9-52F8-257E-CC7A6D0E5171}"/>
              </a:ext>
            </a:extLst>
          </p:cNvPr>
          <p:cNvSpPr txBox="1">
            <a:spLocks/>
          </p:cNvSpPr>
          <p:nvPr/>
        </p:nvSpPr>
        <p:spPr>
          <a:xfrm>
            <a:off x="4465320" y="1762760"/>
            <a:ext cx="4572000" cy="5059680"/>
          </a:xfrm>
          <a:prstGeom prst="rect">
            <a:avLst/>
          </a:prstGeom>
          <a:solidFill>
            <a:schemeClr val="bg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3399"/>
              </a:buClr>
              <a:buSzPts val="2800"/>
              <a:buFont typeface="Noto Sans Symbols"/>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100000"/>
              </a:lnSpc>
              <a:spcBef>
                <a:spcPts val="480"/>
              </a:spcBef>
              <a:spcAft>
                <a:spcPts val="0"/>
              </a:spcAft>
              <a:buClr>
                <a:srgbClr val="003399"/>
              </a:buClr>
              <a:buSzPts val="2400"/>
              <a:buFont typeface="Noto Sans Symbols"/>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100000"/>
              </a:lnSpc>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pPr marL="342900" indent="-342900" algn="just">
              <a:spcBef>
                <a:spcPts val="0"/>
              </a:spcBef>
            </a:pPr>
            <a:r>
              <a:rPr lang="en-US" sz="2400" dirty="0">
                <a:latin typeface="Times New Roman" panose="02020603050405020304" pitchFamily="18" charset="0"/>
                <a:ea typeface="SimSun" panose="02010600030101010101" pitchFamily="2" charset="-122"/>
              </a:rPr>
              <a:t>Data: </a:t>
            </a:r>
            <a:r>
              <a:rPr lang="en-US" sz="2400" dirty="0" err="1">
                <a:latin typeface="Times New Roman" panose="02020603050405020304" pitchFamily="18" charset="0"/>
                <a:ea typeface="SimSun" panose="02010600030101010101" pitchFamily="2" charset="-122"/>
              </a:rPr>
              <a:t>Chứa</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dữ</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liệu</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cần</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gửi</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có</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thể</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là</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các</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trạng</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thái</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của</a:t>
            </a:r>
            <a:r>
              <a:rPr lang="en-US" sz="2400" dirty="0">
                <a:latin typeface="Times New Roman" panose="02020603050405020304" pitchFamily="18" charset="0"/>
                <a:ea typeface="SimSun" panose="02010600030101010101" pitchFamily="2" charset="-122"/>
              </a:rPr>
              <a:t> node, </a:t>
            </a:r>
            <a:r>
              <a:rPr lang="en-US" sz="2400" dirty="0" err="1">
                <a:latin typeface="Times New Roman" panose="02020603050405020304" pitchFamily="18" charset="0"/>
                <a:ea typeface="SimSun" panose="02010600030101010101" pitchFamily="2" charset="-122"/>
              </a:rPr>
              <a:t>có</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thể</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chứa</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mệnh</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lệnh</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từ</a:t>
            </a:r>
            <a:r>
              <a:rPr lang="en-US" sz="2400" dirty="0">
                <a:latin typeface="Times New Roman" panose="02020603050405020304" pitchFamily="18" charset="0"/>
                <a:ea typeface="SimSun" panose="02010600030101010101" pitchFamily="2" charset="-122"/>
              </a:rPr>
              <a:t> server, </a:t>
            </a:r>
            <a:r>
              <a:rPr lang="en-US" sz="2400" dirty="0" err="1">
                <a:latin typeface="Times New Roman" panose="02020603050405020304" pitchFamily="18" charset="0"/>
                <a:ea typeface="SimSun" panose="02010600030101010101" pitchFamily="2" charset="-122"/>
              </a:rPr>
              <a:t>đôi</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lúc</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không</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chứa</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dữ</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liệu</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gì</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tùy</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vào</a:t>
            </a:r>
            <a:r>
              <a:rPr lang="en-US" sz="2400" dirty="0">
                <a:latin typeface="Times New Roman" panose="02020603050405020304" pitchFamily="18" charset="0"/>
                <a:ea typeface="SimSun" panose="02010600030101010101" pitchFamily="2" charset="-122"/>
              </a:rPr>
              <a:t> mode </a:t>
            </a:r>
            <a:r>
              <a:rPr lang="en-US" sz="2400" dirty="0" err="1">
                <a:latin typeface="Times New Roman" panose="02020603050405020304" pitchFamily="18" charset="0"/>
                <a:ea typeface="SimSun" panose="02010600030101010101" pitchFamily="2" charset="-122"/>
              </a:rPr>
              <a:t>của</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gói</a:t>
            </a:r>
            <a:r>
              <a:rPr lang="en-US" sz="2400" dirty="0">
                <a:latin typeface="Times New Roman" panose="02020603050405020304" pitchFamily="18" charset="0"/>
                <a:ea typeface="SimSun" panose="02010600030101010101" pitchFamily="2" charset="-122"/>
              </a:rPr>
              <a:t> tin)</a:t>
            </a:r>
            <a:endParaRPr lang="vi-VN" sz="2000" dirty="0"/>
          </a:p>
        </p:txBody>
      </p:sp>
      <p:sp>
        <p:nvSpPr>
          <p:cNvPr id="2" name="Title 1">
            <a:extLst>
              <a:ext uri="{FF2B5EF4-FFF2-40B4-BE49-F238E27FC236}">
                <a16:creationId xmlns:a16="http://schemas.microsoft.com/office/drawing/2014/main" id="{E9BE5759-1764-2647-225D-3A464CF71ED2}"/>
              </a:ext>
            </a:extLst>
          </p:cNvPr>
          <p:cNvSpPr>
            <a:spLocks noGrp="1"/>
          </p:cNvSpPr>
          <p:nvPr>
            <p:ph type="title"/>
          </p:nvPr>
        </p:nvSpPr>
        <p:spPr/>
        <p:txBody>
          <a:bodyPr/>
          <a:lstStyle/>
          <a:p>
            <a:r>
              <a:rPr lang="en-US" dirty="0" err="1"/>
              <a:t>Cấu</a:t>
            </a:r>
            <a:r>
              <a:rPr lang="en-US" dirty="0"/>
              <a:t> </a:t>
            </a:r>
            <a:r>
              <a:rPr lang="en-US" dirty="0" err="1"/>
              <a:t>trúc</a:t>
            </a:r>
            <a:r>
              <a:rPr lang="en-US" dirty="0"/>
              <a:t> </a:t>
            </a:r>
            <a:r>
              <a:rPr lang="en-US" dirty="0" err="1"/>
              <a:t>gói</a:t>
            </a:r>
            <a:r>
              <a:rPr lang="en-US" dirty="0"/>
              <a:t> tin</a:t>
            </a:r>
            <a:endParaRPr lang="vi-VN" dirty="0"/>
          </a:p>
        </p:txBody>
      </p:sp>
      <p:sp>
        <p:nvSpPr>
          <p:cNvPr id="3" name="Text Placeholder 2">
            <a:extLst>
              <a:ext uri="{FF2B5EF4-FFF2-40B4-BE49-F238E27FC236}">
                <a16:creationId xmlns:a16="http://schemas.microsoft.com/office/drawing/2014/main" id="{FBAB1119-2448-829A-5895-63D17AEB70E3}"/>
              </a:ext>
            </a:extLst>
          </p:cNvPr>
          <p:cNvSpPr>
            <a:spLocks noGrp="1"/>
          </p:cNvSpPr>
          <p:nvPr>
            <p:ph type="body" idx="1"/>
          </p:nvPr>
        </p:nvSpPr>
        <p:spPr>
          <a:xfrm>
            <a:off x="2701320" y="1168936"/>
            <a:ext cx="3741360" cy="629384"/>
          </a:xfrm>
        </p:spPr>
        <p:txBody>
          <a:bodyPr/>
          <a:lstStyle/>
          <a:p>
            <a:pPr marL="50800" indent="0" algn="ctr">
              <a:buNone/>
            </a:pPr>
            <a:r>
              <a:rPr lang="vi-VN" dirty="0"/>
              <a:t>{</a:t>
            </a:r>
            <a:r>
              <a:rPr lang="vi-VN" dirty="0" err="1"/>
              <a:t>ID,From,Mode,Data</a:t>
            </a:r>
            <a:r>
              <a:rPr lang="vi-VN" dirty="0"/>
              <a:t>}</a:t>
            </a:r>
          </a:p>
          <a:p>
            <a:pPr marL="50800" indent="0">
              <a:buNone/>
            </a:pPr>
            <a:endParaRPr lang="vi-VN" dirty="0"/>
          </a:p>
        </p:txBody>
      </p:sp>
      <p:sp>
        <p:nvSpPr>
          <p:cNvPr id="4" name="Slide Number Placeholder 3">
            <a:extLst>
              <a:ext uri="{FF2B5EF4-FFF2-40B4-BE49-F238E27FC236}">
                <a16:creationId xmlns:a16="http://schemas.microsoft.com/office/drawing/2014/main" id="{91622E04-2052-461B-F1E2-8FDB8E7F9D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6" name="Text Placeholder 2">
            <a:extLst>
              <a:ext uri="{FF2B5EF4-FFF2-40B4-BE49-F238E27FC236}">
                <a16:creationId xmlns:a16="http://schemas.microsoft.com/office/drawing/2014/main" id="{64A936F0-EAD8-AF3B-7889-33C34547E7D6}"/>
              </a:ext>
            </a:extLst>
          </p:cNvPr>
          <p:cNvSpPr txBox="1">
            <a:spLocks/>
          </p:cNvSpPr>
          <p:nvPr/>
        </p:nvSpPr>
        <p:spPr>
          <a:xfrm>
            <a:off x="0" y="1798320"/>
            <a:ext cx="4572000" cy="505968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3399"/>
              </a:buClr>
              <a:buSzPts val="2800"/>
              <a:buFont typeface="Noto Sans Symbols"/>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100000"/>
              </a:lnSpc>
              <a:spcBef>
                <a:spcPts val="480"/>
              </a:spcBef>
              <a:spcAft>
                <a:spcPts val="0"/>
              </a:spcAft>
              <a:buClr>
                <a:srgbClr val="003399"/>
              </a:buClr>
              <a:buSzPts val="2400"/>
              <a:buFont typeface="Noto Sans Symbols"/>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100000"/>
              </a:lnSpc>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r>
              <a:rPr lang="vi-VN" sz="2400" dirty="0"/>
              <a:t>ID: một chuỗi ký tự duy nhất ứng với từng </a:t>
            </a:r>
            <a:r>
              <a:rPr lang="vi-VN" sz="2400" dirty="0" err="1"/>
              <a:t>node</a:t>
            </a:r>
            <a:endParaRPr lang="vi-VN" sz="2400" dirty="0"/>
          </a:p>
          <a:p>
            <a:pPr marL="50800" indent="0" algn="ctr">
              <a:buNone/>
            </a:pPr>
            <a:r>
              <a:rPr lang="vi-VN" sz="2400" dirty="0"/>
              <a:t>X1:X2:X3:X4:X5:X6</a:t>
            </a:r>
          </a:p>
          <a:p>
            <a:pPr marL="50800" indent="0">
              <a:buNone/>
            </a:pPr>
            <a:endParaRPr lang="en-US" sz="2400" dirty="0"/>
          </a:p>
          <a:p>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để</a:t>
            </a:r>
            <a:r>
              <a:rPr lang="en-US" sz="2400" dirty="0"/>
              <a:t> </a:t>
            </a:r>
            <a:r>
              <a:rPr lang="en-US" sz="2400" dirty="0" err="1"/>
              <a:t>tính</a:t>
            </a:r>
            <a:r>
              <a:rPr lang="en-US" sz="2400" dirty="0"/>
              <a:t> </a:t>
            </a:r>
            <a:r>
              <a:rPr lang="en-US" sz="2400" dirty="0" err="1"/>
              <a:t>toán</a:t>
            </a:r>
            <a:r>
              <a:rPr lang="en-US" sz="2400" dirty="0"/>
              <a:t> </a:t>
            </a:r>
            <a:r>
              <a:rPr lang="en-US" sz="2400" dirty="0" err="1"/>
              <a:t>địa</a:t>
            </a:r>
            <a:r>
              <a:rPr lang="en-US" sz="2400" dirty="0"/>
              <a:t> </a:t>
            </a:r>
            <a:r>
              <a:rPr lang="en-US" sz="2400" dirty="0" err="1"/>
              <a:t>chỉ</a:t>
            </a:r>
            <a:r>
              <a:rPr lang="en-US" sz="2400" dirty="0"/>
              <a:t> </a:t>
            </a:r>
            <a:r>
              <a:rPr lang="en-US" sz="2400" dirty="0" err="1"/>
              <a:t>và</a:t>
            </a:r>
            <a:r>
              <a:rPr lang="en-US" sz="2400" dirty="0"/>
              <a:t> channel </a:t>
            </a:r>
            <a:r>
              <a:rPr lang="en-US" sz="2400" dirty="0" err="1"/>
              <a:t>của</a:t>
            </a:r>
            <a:r>
              <a:rPr lang="en-US" sz="2400" dirty="0"/>
              <a:t> </a:t>
            </a:r>
            <a:r>
              <a:rPr lang="en-US" sz="2400" dirty="0" err="1"/>
              <a:t>chính</a:t>
            </a:r>
            <a:r>
              <a:rPr lang="en-US" sz="2400" dirty="0"/>
              <a:t> node</a:t>
            </a:r>
          </a:p>
          <a:p>
            <a:pPr lvl="1"/>
            <a:r>
              <a:rPr lang="en-US" dirty="0" err="1"/>
              <a:t>AddH</a:t>
            </a:r>
            <a:r>
              <a:rPr lang="en-US" dirty="0"/>
              <a:t> = X1+X2+X3</a:t>
            </a:r>
          </a:p>
          <a:p>
            <a:pPr lvl="1"/>
            <a:r>
              <a:rPr lang="en-US" dirty="0" err="1"/>
              <a:t>AddL</a:t>
            </a:r>
            <a:r>
              <a:rPr lang="en-US" dirty="0"/>
              <a:t> = X4+X5+X6</a:t>
            </a:r>
          </a:p>
          <a:p>
            <a:pPr lvl="1"/>
            <a:r>
              <a:rPr lang="en-US" dirty="0"/>
              <a:t>Channel = X1+X2+X3+ X4+X5+X6</a:t>
            </a:r>
            <a:endParaRPr lang="vi-VN" dirty="0"/>
          </a:p>
          <a:p>
            <a:endParaRPr lang="vi-VN" sz="2000" dirty="0"/>
          </a:p>
        </p:txBody>
      </p:sp>
      <p:sp>
        <p:nvSpPr>
          <p:cNvPr id="8" name="Text Placeholder 2">
            <a:extLst>
              <a:ext uri="{FF2B5EF4-FFF2-40B4-BE49-F238E27FC236}">
                <a16:creationId xmlns:a16="http://schemas.microsoft.com/office/drawing/2014/main" id="{6E976D08-6AD3-C466-410B-3C816D65F3D4}"/>
              </a:ext>
            </a:extLst>
          </p:cNvPr>
          <p:cNvSpPr txBox="1">
            <a:spLocks/>
          </p:cNvSpPr>
          <p:nvPr/>
        </p:nvSpPr>
        <p:spPr>
          <a:xfrm>
            <a:off x="0" y="1796291"/>
            <a:ext cx="4572000" cy="5059680"/>
          </a:xfrm>
          <a:prstGeom prst="rect">
            <a:avLst/>
          </a:prstGeom>
          <a:solidFill>
            <a:schemeClr val="bg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3399"/>
              </a:buClr>
              <a:buSzPts val="2800"/>
              <a:buFont typeface="Noto Sans Symbols"/>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100000"/>
              </a:lnSpc>
              <a:spcBef>
                <a:spcPts val="480"/>
              </a:spcBef>
              <a:spcAft>
                <a:spcPts val="0"/>
              </a:spcAft>
              <a:buClr>
                <a:srgbClr val="003399"/>
              </a:buClr>
              <a:buSzPts val="2400"/>
              <a:buFont typeface="Noto Sans Symbols"/>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100000"/>
              </a:lnSpc>
              <a:spcBef>
                <a:spcPts val="400"/>
              </a:spcBef>
              <a:spcAft>
                <a:spcPts val="0"/>
              </a:spcAft>
              <a:buClr>
                <a:srgbClr val="003399"/>
              </a:buClr>
              <a:buSzPts val="20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100000"/>
              </a:lnSpc>
              <a:spcBef>
                <a:spcPts val="360"/>
              </a:spcBef>
              <a:spcAft>
                <a:spcPts val="0"/>
              </a:spcAft>
              <a:buClr>
                <a:srgbClr val="003399"/>
              </a:buClr>
              <a:buSzPts val="1800"/>
              <a:buFont typeface="Noto Sans Symbols"/>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100000"/>
              </a:lnSpc>
              <a:spcBef>
                <a:spcPts val="360"/>
              </a:spcBef>
              <a:spcAft>
                <a:spcPts val="0"/>
              </a:spcAft>
              <a:buClr>
                <a:srgbClr val="003399"/>
              </a:buClr>
              <a:buSzPts val="1800"/>
              <a:buFont typeface="Noto Sans Symbols"/>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r>
              <a:rPr lang="vi-VN" sz="2400" dirty="0" err="1"/>
              <a:t>Mode</a:t>
            </a:r>
            <a:r>
              <a:rPr lang="vi-VN" sz="2400" dirty="0"/>
              <a:t>: Cho biết chức năng của gói tin đó</a:t>
            </a:r>
          </a:p>
          <a:p>
            <a:pPr marL="50800" indent="0">
              <a:buNone/>
            </a:pPr>
            <a:endParaRPr lang="vi-VN" sz="2000" dirty="0"/>
          </a:p>
        </p:txBody>
      </p:sp>
      <p:graphicFrame>
        <p:nvGraphicFramePr>
          <p:cNvPr id="10" name="Table 9">
            <a:extLst>
              <a:ext uri="{FF2B5EF4-FFF2-40B4-BE49-F238E27FC236}">
                <a16:creationId xmlns:a16="http://schemas.microsoft.com/office/drawing/2014/main" id="{56D4A6BD-4647-0635-E178-A549B4692AD8}"/>
              </a:ext>
            </a:extLst>
          </p:cNvPr>
          <p:cNvGraphicFramePr>
            <a:graphicFrameLocks noGrp="1"/>
          </p:cNvGraphicFramePr>
          <p:nvPr>
            <p:extLst>
              <p:ext uri="{D42A27DB-BD31-4B8C-83A1-F6EECF244321}">
                <p14:modId xmlns:p14="http://schemas.microsoft.com/office/powerpoint/2010/main" val="445081396"/>
              </p:ext>
            </p:extLst>
          </p:nvPr>
        </p:nvGraphicFramePr>
        <p:xfrm>
          <a:off x="522000" y="3519426"/>
          <a:ext cx="3528000" cy="2225040"/>
        </p:xfrm>
        <a:graphic>
          <a:graphicData uri="http://schemas.openxmlformats.org/drawingml/2006/table">
            <a:tbl>
              <a:tblPr firstRow="1" bandRow="1">
                <a:tableStyleId>{5C22544A-7EE6-4342-B048-85BDC9FD1C3A}</a:tableStyleId>
              </a:tblPr>
              <a:tblGrid>
                <a:gridCol w="1227612">
                  <a:extLst>
                    <a:ext uri="{9D8B030D-6E8A-4147-A177-3AD203B41FA5}">
                      <a16:colId xmlns:a16="http://schemas.microsoft.com/office/drawing/2014/main" val="3160638009"/>
                    </a:ext>
                  </a:extLst>
                </a:gridCol>
                <a:gridCol w="2300388">
                  <a:extLst>
                    <a:ext uri="{9D8B030D-6E8A-4147-A177-3AD203B41FA5}">
                      <a16:colId xmlns:a16="http://schemas.microsoft.com/office/drawing/2014/main" val="1432520832"/>
                    </a:ext>
                  </a:extLst>
                </a:gridCol>
              </a:tblGrid>
              <a:tr h="370840">
                <a:tc>
                  <a:txBody>
                    <a:bodyPr/>
                    <a:lstStyle/>
                    <a:p>
                      <a:pPr algn="ctr"/>
                      <a:r>
                        <a:rPr lang="vi-VN" dirty="0" err="1"/>
                        <a:t>Encoder</a:t>
                      </a:r>
                      <a:endParaRPr lang="vi-VN" dirty="0"/>
                    </a:p>
                  </a:txBody>
                  <a:tcPr/>
                </a:tc>
                <a:tc>
                  <a:txBody>
                    <a:bodyPr/>
                    <a:lstStyle/>
                    <a:p>
                      <a:pPr algn="ctr"/>
                      <a:r>
                        <a:rPr lang="vi-VN" dirty="0" err="1"/>
                        <a:t>Mode</a:t>
                      </a:r>
                      <a:endParaRPr lang="vi-VN" dirty="0"/>
                    </a:p>
                  </a:txBody>
                  <a:tcPr/>
                </a:tc>
                <a:extLst>
                  <a:ext uri="{0D108BD9-81ED-4DB2-BD59-A6C34878D82A}">
                    <a16:rowId xmlns:a16="http://schemas.microsoft.com/office/drawing/2014/main" val="1775379755"/>
                  </a:ext>
                </a:extLst>
              </a:tr>
              <a:tr h="370840">
                <a:tc>
                  <a:txBody>
                    <a:bodyPr/>
                    <a:lstStyle/>
                    <a:p>
                      <a:pPr algn="ctr"/>
                      <a:r>
                        <a:rPr lang="vi-VN" dirty="0"/>
                        <a:t>0</a:t>
                      </a:r>
                    </a:p>
                  </a:txBody>
                  <a:tcPr/>
                </a:tc>
                <a:tc>
                  <a:txBody>
                    <a:bodyPr/>
                    <a:lstStyle/>
                    <a:p>
                      <a:pPr algn="ctr"/>
                      <a:r>
                        <a:rPr lang="vi-VN" dirty="0"/>
                        <a:t>ACK</a:t>
                      </a:r>
                    </a:p>
                  </a:txBody>
                  <a:tcPr/>
                </a:tc>
                <a:extLst>
                  <a:ext uri="{0D108BD9-81ED-4DB2-BD59-A6C34878D82A}">
                    <a16:rowId xmlns:a16="http://schemas.microsoft.com/office/drawing/2014/main" val="50890239"/>
                  </a:ext>
                </a:extLst>
              </a:tr>
              <a:tr h="370840">
                <a:tc>
                  <a:txBody>
                    <a:bodyPr/>
                    <a:lstStyle/>
                    <a:p>
                      <a:pPr algn="ctr"/>
                      <a:r>
                        <a:rPr lang="vi-VN" dirty="0"/>
                        <a:t>1</a:t>
                      </a:r>
                    </a:p>
                  </a:txBody>
                  <a:tcPr/>
                </a:tc>
                <a:tc>
                  <a:txBody>
                    <a:bodyPr/>
                    <a:lstStyle/>
                    <a:p>
                      <a:pPr algn="ctr"/>
                      <a:r>
                        <a:rPr lang="vi-VN" dirty="0" err="1"/>
                        <a:t>Default</a:t>
                      </a:r>
                      <a:endParaRPr lang="vi-VN" dirty="0"/>
                    </a:p>
                  </a:txBody>
                  <a:tcPr/>
                </a:tc>
                <a:extLst>
                  <a:ext uri="{0D108BD9-81ED-4DB2-BD59-A6C34878D82A}">
                    <a16:rowId xmlns:a16="http://schemas.microsoft.com/office/drawing/2014/main" val="2991776204"/>
                  </a:ext>
                </a:extLst>
              </a:tr>
              <a:tr h="370840">
                <a:tc>
                  <a:txBody>
                    <a:bodyPr/>
                    <a:lstStyle/>
                    <a:p>
                      <a:pPr algn="ctr"/>
                      <a:r>
                        <a:rPr lang="vi-VN" dirty="0"/>
                        <a:t>3</a:t>
                      </a:r>
                    </a:p>
                  </a:txBody>
                  <a:tcPr/>
                </a:tc>
                <a:tc>
                  <a:txBody>
                    <a:bodyPr/>
                    <a:lstStyle/>
                    <a:p>
                      <a:pPr algn="ctr"/>
                      <a:r>
                        <a:rPr lang="vi-VN" dirty="0" err="1"/>
                        <a:t>CommandDirect</a:t>
                      </a:r>
                      <a:endParaRPr lang="vi-VN" dirty="0"/>
                    </a:p>
                  </a:txBody>
                  <a:tcPr/>
                </a:tc>
                <a:extLst>
                  <a:ext uri="{0D108BD9-81ED-4DB2-BD59-A6C34878D82A}">
                    <a16:rowId xmlns:a16="http://schemas.microsoft.com/office/drawing/2014/main" val="1593395336"/>
                  </a:ext>
                </a:extLst>
              </a:tr>
              <a:tr h="370840">
                <a:tc>
                  <a:txBody>
                    <a:bodyPr/>
                    <a:lstStyle/>
                    <a:p>
                      <a:pPr algn="ctr"/>
                      <a:r>
                        <a:rPr lang="vi-VN" dirty="0"/>
                        <a:t>4</a:t>
                      </a:r>
                    </a:p>
                  </a:txBody>
                  <a:tcPr/>
                </a:tc>
                <a:tc>
                  <a:txBody>
                    <a:bodyPr/>
                    <a:lstStyle/>
                    <a:p>
                      <a:pPr algn="ctr"/>
                      <a:r>
                        <a:rPr lang="vi-VN" sz="1400" b="0" i="0" u="none" strike="noStrike" cap="none" dirty="0" err="1">
                          <a:solidFill>
                            <a:schemeClr val="dk1"/>
                          </a:solidFill>
                          <a:effectLst/>
                          <a:latin typeface="+mn-lt"/>
                          <a:ea typeface="+mn-ea"/>
                          <a:cs typeface="+mn-cs"/>
                          <a:sym typeface="Arial" panose="020B0604020202020204"/>
                        </a:rPr>
                        <a:t>CommandNotDirect</a:t>
                      </a:r>
                      <a:endParaRPr lang="vi-VN" dirty="0"/>
                    </a:p>
                  </a:txBody>
                  <a:tcPr/>
                </a:tc>
                <a:extLst>
                  <a:ext uri="{0D108BD9-81ED-4DB2-BD59-A6C34878D82A}">
                    <a16:rowId xmlns:a16="http://schemas.microsoft.com/office/drawing/2014/main" val="1663355902"/>
                  </a:ext>
                </a:extLst>
              </a:tr>
              <a:tr h="370840">
                <a:tc>
                  <a:txBody>
                    <a:bodyPr/>
                    <a:lstStyle/>
                    <a:p>
                      <a:pPr algn="ctr"/>
                      <a:r>
                        <a:rPr lang="vi-VN" dirty="0"/>
                        <a:t>5</a:t>
                      </a:r>
                    </a:p>
                  </a:txBody>
                  <a:tcPr/>
                </a:tc>
                <a:tc>
                  <a:txBody>
                    <a:bodyPr/>
                    <a:lstStyle/>
                    <a:p>
                      <a:pPr algn="ctr"/>
                      <a:r>
                        <a:rPr lang="vi-VN" dirty="0" err="1"/>
                        <a:t>LogData</a:t>
                      </a:r>
                      <a:endParaRPr lang="vi-VN" dirty="0"/>
                    </a:p>
                  </a:txBody>
                  <a:tcPr/>
                </a:tc>
                <a:extLst>
                  <a:ext uri="{0D108BD9-81ED-4DB2-BD59-A6C34878D82A}">
                    <a16:rowId xmlns:a16="http://schemas.microsoft.com/office/drawing/2014/main" val="2275881931"/>
                  </a:ext>
                </a:extLst>
              </a:tr>
            </a:tbl>
          </a:graphicData>
        </a:graphic>
      </p:graphicFrame>
    </p:spTree>
    <p:extLst>
      <p:ext uri="{BB962C8B-B14F-4D97-AF65-F5344CB8AC3E}">
        <p14:creationId xmlns:p14="http://schemas.microsoft.com/office/powerpoint/2010/main" val="11816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6"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4429-F9D5-7A6F-5DF3-3DA477B97FA3}"/>
              </a:ext>
            </a:extLst>
          </p:cNvPr>
          <p:cNvSpPr>
            <a:spLocks noGrp="1"/>
          </p:cNvSpPr>
          <p:nvPr>
            <p:ph type="title"/>
          </p:nvPr>
        </p:nvSpPr>
        <p:spPr/>
        <p:txBody>
          <a:bodyPr/>
          <a:lstStyle/>
          <a:p>
            <a:r>
              <a:rPr lang="en-US" altLang="ja-JP" dirty="0" err="1"/>
              <a:t>Kết</a:t>
            </a:r>
            <a:r>
              <a:rPr lang="en-US" altLang="ja-JP" dirty="0"/>
              <a:t> </a:t>
            </a:r>
            <a:r>
              <a:rPr lang="en-US" altLang="ja-JP" dirty="0" err="1"/>
              <a:t>luận</a:t>
            </a:r>
            <a:r>
              <a:rPr lang="en-US" altLang="ja-JP" dirty="0"/>
              <a:t> </a:t>
            </a:r>
            <a:r>
              <a:rPr lang="en-US" altLang="ja-JP" dirty="0" err="1"/>
              <a:t>và</a:t>
            </a:r>
            <a:r>
              <a:rPr lang="en-US" altLang="ja-JP" dirty="0"/>
              <a:t> </a:t>
            </a:r>
            <a:r>
              <a:rPr lang="en-US" altLang="ja-JP" dirty="0" err="1"/>
              <a:t>hướng</a:t>
            </a:r>
            <a:r>
              <a:rPr lang="en-US" altLang="ja-JP" dirty="0"/>
              <a:t> </a:t>
            </a:r>
            <a:r>
              <a:rPr lang="en-US" altLang="ja-JP" dirty="0" err="1"/>
              <a:t>phát</a:t>
            </a:r>
            <a:r>
              <a:rPr lang="en-US" altLang="ja-JP" dirty="0"/>
              <a:t> </a:t>
            </a:r>
            <a:r>
              <a:rPr lang="en-US" altLang="ja-JP" dirty="0" err="1"/>
              <a:t>triển</a:t>
            </a:r>
            <a:r>
              <a:rPr lang="en-US" altLang="ja-JP" dirty="0"/>
              <a:t> </a:t>
            </a:r>
            <a:r>
              <a:rPr lang="en-US" altLang="ja-JP" dirty="0" err="1"/>
              <a:t>đề</a:t>
            </a:r>
            <a:r>
              <a:rPr lang="en-US" altLang="ja-JP" dirty="0"/>
              <a:t> </a:t>
            </a:r>
            <a:r>
              <a:rPr lang="en-US" altLang="ja-JP" dirty="0" err="1"/>
              <a:t>tài</a:t>
            </a:r>
            <a:endParaRPr lang="vi-VN" dirty="0"/>
          </a:p>
        </p:txBody>
      </p:sp>
      <p:sp>
        <p:nvSpPr>
          <p:cNvPr id="3" name="Text Placeholder 2">
            <a:extLst>
              <a:ext uri="{FF2B5EF4-FFF2-40B4-BE49-F238E27FC236}">
                <a16:creationId xmlns:a16="http://schemas.microsoft.com/office/drawing/2014/main" id="{0436FDD2-813B-9185-D469-1AD41A66B855}"/>
              </a:ext>
            </a:extLst>
          </p:cNvPr>
          <p:cNvSpPr>
            <a:spLocks noGrp="1"/>
          </p:cNvSpPr>
          <p:nvPr>
            <p:ph type="body" idx="1"/>
          </p:nvPr>
        </p:nvSpPr>
        <p:spPr/>
        <p:txBody>
          <a:bodyPr/>
          <a:lstStyle/>
          <a:p>
            <a:pPr marL="0" marR="0" lvl="0" indent="0" algn="just">
              <a:spcBef>
                <a:spcPts val="0"/>
              </a:spcBef>
              <a:spcAft>
                <a:spcPts val="0"/>
              </a:spcAft>
              <a:buNone/>
            </a:pPr>
            <a:r>
              <a:rPr lang="en-US" b="1" dirty="0" err="1">
                <a:solidFill>
                  <a:srgbClr val="FF0000"/>
                </a:solidFill>
                <a:effectLst/>
                <a:latin typeface="Times New Roman" panose="02020603050405020304" pitchFamily="18" charset="0"/>
                <a:ea typeface="SimSun" panose="02010600030101010101" pitchFamily="2" charset="-122"/>
              </a:rPr>
              <a:t>Kết</a:t>
            </a:r>
            <a:r>
              <a:rPr lang="en-US" b="1" dirty="0">
                <a:solidFill>
                  <a:srgbClr val="FF0000"/>
                </a:solidFill>
                <a:effectLst/>
                <a:latin typeface="Times New Roman" panose="02020603050405020304" pitchFamily="18" charset="0"/>
                <a:ea typeface="SimSun" panose="02010600030101010101" pitchFamily="2" charset="-122"/>
              </a:rPr>
              <a:t> </a:t>
            </a:r>
            <a:r>
              <a:rPr lang="en-US" b="1" dirty="0" err="1">
                <a:solidFill>
                  <a:srgbClr val="FF0000"/>
                </a:solidFill>
                <a:effectLst/>
                <a:latin typeface="Times New Roman" panose="02020603050405020304" pitchFamily="18" charset="0"/>
                <a:ea typeface="SimSun" panose="02010600030101010101" pitchFamily="2" charset="-122"/>
              </a:rPr>
              <a:t>luận</a:t>
            </a:r>
            <a:endParaRPr lang="en-US" b="1" dirty="0">
              <a:solidFill>
                <a:srgbClr val="FF0000"/>
              </a:solidFill>
              <a:effectLst/>
              <a:latin typeface="Times New Roman" panose="02020603050405020304" pitchFamily="18" charset="0"/>
              <a:ea typeface="SimSun" panose="02010600030101010101" pitchFamily="2" charset="-122"/>
            </a:endParaRPr>
          </a:p>
          <a:p>
            <a:pPr marL="0" marR="0" lvl="0" indent="0" algn="just">
              <a:spcBef>
                <a:spcPts val="0"/>
              </a:spcBef>
              <a:spcAft>
                <a:spcPts val="0"/>
              </a:spcAft>
              <a:buNone/>
            </a:pPr>
            <a:endParaRPr lang="en-US" b="1" dirty="0">
              <a:solidFill>
                <a:srgbClr val="FF0000"/>
              </a:solidFill>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SimSun" panose="02010600030101010101" pitchFamily="2" charset="-122"/>
              </a:rPr>
              <a:t>Thiết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kế</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và</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công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được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mô</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hình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trồng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cây</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có</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thể</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tự</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động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điều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khiển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tùy</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thuộc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vào</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các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thông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số</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môi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trường</a:t>
            </a:r>
            <a:r>
              <a:rPr lang="en-US" sz="1800" dirty="0">
                <a:effectLst/>
                <a:latin typeface="Times New Roman" panose="02020603050405020304" pitchFamily="18" charset="0"/>
                <a:ea typeface="SimSun" panose="02010600030101010101" pitchFamily="2" charset="-122"/>
              </a:rPr>
              <a:t>.</a:t>
            </a:r>
            <a:endParaRPr lang="vi-VN" sz="1800" dirty="0">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SimSun" panose="02010600030101010101" pitchFamily="2" charset="-122"/>
              </a:rPr>
              <a:t>Thiết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kế</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được</a:t>
            </a:r>
            <a:r>
              <a:rPr lang="en-US" sz="1800" dirty="0">
                <a:effectLst/>
                <a:latin typeface="Times New Roman" panose="02020603050405020304" pitchFamily="18" charset="0"/>
                <a:ea typeface="SimSun" panose="02010600030101010101" pitchFamily="2" charset="-122"/>
              </a:rPr>
              <a:t> webserver </a:t>
            </a:r>
            <a:r>
              <a:rPr lang="en-US" sz="1800" dirty="0" err="1">
                <a:effectLst/>
                <a:latin typeface="Times New Roman" panose="02020603050405020304" pitchFamily="18" charset="0"/>
                <a:ea typeface="SimSun" panose="02010600030101010101" pitchFamily="2" charset="-122"/>
              </a:rPr>
              <a:t>có</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thể</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điều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khiển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khu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vườn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một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cách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gián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tiếp</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thông</a:t>
            </a:r>
            <a:r>
              <a:rPr lang="en-US" sz="1800" dirty="0">
                <a:effectLst/>
                <a:latin typeface="Times New Roman" panose="02020603050405020304" pitchFamily="18" charset="0"/>
                <a:ea typeface="SimSun" panose="02010600030101010101" pitchFamily="2" charset="-122"/>
              </a:rPr>
              <a:t> qua Internet.</a:t>
            </a:r>
            <a:endParaRPr lang="vi-VN" sz="1800" dirty="0">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SimSun" panose="02010600030101010101" pitchFamily="2" charset="-122"/>
              </a:rPr>
              <a:t>Toàn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bộ</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hệ</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thống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có</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thể</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chạy</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trong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thời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gian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dài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tương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đối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ổn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định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đạt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kết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quả</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tốt</a:t>
            </a:r>
            <a:r>
              <a:rPr lang="en-US" sz="1800" dirty="0">
                <a:effectLst/>
                <a:latin typeface="Times New Roman" panose="02020603050405020304" pitchFamily="18" charset="0"/>
                <a:ea typeface="SimSun" panose="02010600030101010101" pitchFamily="2" charset="-122"/>
              </a:rPr>
              <a:t>.</a:t>
            </a:r>
            <a:endParaRPr lang="vi-VN" sz="1800" dirty="0">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SimSun" panose="02010600030101010101" pitchFamily="2" charset="-122"/>
              </a:rPr>
              <a:t>Khả</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năng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đáp</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ứng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của</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phần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cứng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với</a:t>
            </a:r>
            <a:r>
              <a:rPr lang="en-US" sz="1800" dirty="0">
                <a:effectLst/>
                <a:latin typeface="Times New Roman" panose="02020603050405020304" pitchFamily="18" charset="0"/>
                <a:ea typeface="SimSun" panose="02010600030101010101" pitchFamily="2" charset="-122"/>
              </a:rPr>
              <a:t> web </a:t>
            </a:r>
            <a:r>
              <a:rPr lang="en-US" sz="1800" dirty="0" err="1">
                <a:effectLst/>
                <a:latin typeface="Times New Roman" panose="02020603050405020304" pitchFamily="18" charset="0"/>
                <a:ea typeface="SimSun" panose="02010600030101010101" pitchFamily="2" charset="-122"/>
              </a:rPr>
              <a:t>là</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tương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đối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ổn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định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và</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chính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xác</a:t>
            </a:r>
            <a:r>
              <a:rPr lang="en-US" sz="1800" dirty="0">
                <a:effectLst/>
                <a:latin typeface="Times New Roman" panose="02020603050405020304" pitchFamily="18" charset="0"/>
                <a:ea typeface="SimSun" panose="02010600030101010101" pitchFamily="2" charset="-122"/>
              </a:rPr>
              <a:t>.</a:t>
            </a:r>
            <a:endParaRPr lang="vi-VN" sz="1800" dirty="0">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SimSun" panose="02010600030101010101" pitchFamily="2" charset="-122"/>
              </a:rPr>
              <a:t>Lưu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dữ</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liệu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vào</a:t>
            </a:r>
            <a:r>
              <a:rPr lang="en-US" sz="1800" dirty="0">
                <a:effectLst/>
                <a:latin typeface="Times New Roman" panose="02020603050405020304" pitchFamily="18" charset="0"/>
                <a:ea typeface="SimSun" panose="02010600030101010101" pitchFamily="2" charset="-122"/>
              </a:rPr>
              <a:t> database </a:t>
            </a:r>
            <a:r>
              <a:rPr lang="en-US" sz="1800" dirty="0" err="1">
                <a:effectLst/>
                <a:latin typeface="Times New Roman" panose="02020603050405020304" pitchFamily="18" charset="0"/>
                <a:ea typeface="SimSun" panose="02010600030101010101" pitchFamily="2" charset="-122"/>
              </a:rPr>
              <a:t>nên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có</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thể</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dễ</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dàng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theo</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dõi</a:t>
            </a:r>
            <a:r>
              <a:rPr lang="en-US" sz="1800" dirty="0">
                <a:effectLst/>
                <a:latin typeface="Times New Roman" panose="02020603050405020304" pitchFamily="18" charset="0"/>
                <a:ea typeface="SimSun" panose="02010600030101010101" pitchFamily="2" charset="-122"/>
              </a:rPr>
              <a:t>.</a:t>
            </a:r>
            <a:endParaRPr lang="vi-VN" sz="1800" dirty="0">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SimSun" panose="02010600030101010101" pitchFamily="2" charset="-122"/>
              </a:rPr>
              <a:t>Hệ</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thống</a:t>
            </a:r>
            <a:r>
              <a:rPr lang="en-US" sz="1800" dirty="0">
                <a:effectLst/>
                <a:latin typeface="Times New Roman" panose="02020603050405020304" pitchFamily="18" charset="0"/>
                <a:ea typeface="SimSun" panose="02010600030101010101" pitchFamily="2" charset="-122"/>
              </a:rPr>
              <a:t> website </a:t>
            </a:r>
            <a:r>
              <a:rPr lang="en-US" sz="1800" dirty="0" err="1">
                <a:effectLst/>
                <a:latin typeface="Times New Roman" panose="02020603050405020304" pitchFamily="18" charset="0"/>
                <a:ea typeface="SimSun" panose="02010600030101010101" pitchFamily="2" charset="-122"/>
              </a:rPr>
              <a:t>điều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khiển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thiết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bị</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dễ</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sử</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dụng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tiện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lợi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đáp</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ứng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nhu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cầu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cơ</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bản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về</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sử</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dụng</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thiết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bị</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của</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người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dùng</a:t>
            </a:r>
            <a:r>
              <a:rPr lang="en-US" sz="1800" dirty="0">
                <a:effectLst/>
                <a:latin typeface="Times New Roman" panose="02020603050405020304" pitchFamily="18" charset="0"/>
                <a:ea typeface="SimSun" panose="02010600030101010101" pitchFamily="2" charset="-122"/>
              </a:rPr>
              <a:t>.</a:t>
            </a:r>
            <a:endParaRPr lang="vi-VN" sz="1800" dirty="0">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SimSun" panose="02010600030101010101" pitchFamily="2" charset="-122"/>
              </a:rPr>
              <a:t>Mô</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hình</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chăm</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sóc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và</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quản</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lý</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cây</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được</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mở</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rộng</a:t>
            </a:r>
            <a:r>
              <a:rPr lang="en-US" sz="1800" dirty="0">
                <a:effectLst/>
                <a:latin typeface="Times New Roman" panose="02020603050405020304" pitchFamily="18" charset="0"/>
                <a:ea typeface="SimSun" panose="02010600030101010101" pitchFamily="2" charset="-122"/>
              </a:rPr>
              <a:t>.</a:t>
            </a:r>
            <a:endParaRPr lang="vi-VN" sz="1800" dirty="0">
              <a:effectLst/>
              <a:latin typeface="Times New Roman" panose="02020603050405020304" pitchFamily="18" charset="0"/>
              <a:ea typeface="SimSun" panose="02010600030101010101" pitchFamily="2" charset="-122"/>
            </a:endParaRPr>
          </a:p>
          <a:p>
            <a:pPr marL="50800" indent="0">
              <a:buNone/>
            </a:pPr>
            <a:endParaRPr lang="vi-VN" dirty="0"/>
          </a:p>
        </p:txBody>
      </p:sp>
      <p:sp>
        <p:nvSpPr>
          <p:cNvPr id="4" name="Slide Number Placeholder 3">
            <a:extLst>
              <a:ext uri="{FF2B5EF4-FFF2-40B4-BE49-F238E27FC236}">
                <a16:creationId xmlns:a16="http://schemas.microsoft.com/office/drawing/2014/main" id="{76FA532A-C62F-C3BF-70B9-583741C369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376215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4429-F9D5-7A6F-5DF3-3DA477B97FA3}"/>
              </a:ext>
            </a:extLst>
          </p:cNvPr>
          <p:cNvSpPr>
            <a:spLocks noGrp="1"/>
          </p:cNvSpPr>
          <p:nvPr>
            <p:ph type="title"/>
          </p:nvPr>
        </p:nvSpPr>
        <p:spPr/>
        <p:txBody>
          <a:bodyPr/>
          <a:lstStyle/>
          <a:p>
            <a:r>
              <a:rPr lang="en-US" altLang="ja-JP" dirty="0" err="1"/>
              <a:t>Kết</a:t>
            </a:r>
            <a:r>
              <a:rPr lang="en-US" altLang="ja-JP" dirty="0"/>
              <a:t> </a:t>
            </a:r>
            <a:r>
              <a:rPr lang="en-US" altLang="ja-JP" dirty="0" err="1"/>
              <a:t>luận</a:t>
            </a:r>
            <a:r>
              <a:rPr lang="en-US" altLang="ja-JP" dirty="0"/>
              <a:t> </a:t>
            </a:r>
            <a:r>
              <a:rPr lang="en-US" altLang="ja-JP" dirty="0" err="1"/>
              <a:t>và</a:t>
            </a:r>
            <a:r>
              <a:rPr lang="en-US" altLang="ja-JP" dirty="0"/>
              <a:t> </a:t>
            </a:r>
            <a:r>
              <a:rPr lang="en-US" altLang="ja-JP" dirty="0" err="1"/>
              <a:t>hướng</a:t>
            </a:r>
            <a:r>
              <a:rPr lang="en-US" altLang="ja-JP" dirty="0"/>
              <a:t> </a:t>
            </a:r>
            <a:r>
              <a:rPr lang="en-US" altLang="ja-JP" dirty="0" err="1"/>
              <a:t>phát</a:t>
            </a:r>
            <a:r>
              <a:rPr lang="en-US" altLang="ja-JP" dirty="0"/>
              <a:t> </a:t>
            </a:r>
            <a:r>
              <a:rPr lang="en-US" altLang="ja-JP" dirty="0" err="1"/>
              <a:t>triển</a:t>
            </a:r>
            <a:r>
              <a:rPr lang="en-US" altLang="ja-JP" dirty="0"/>
              <a:t> </a:t>
            </a:r>
            <a:r>
              <a:rPr lang="en-US" altLang="ja-JP" dirty="0" err="1"/>
              <a:t>đề</a:t>
            </a:r>
            <a:r>
              <a:rPr lang="en-US" altLang="ja-JP" dirty="0"/>
              <a:t> </a:t>
            </a:r>
            <a:r>
              <a:rPr lang="en-US" altLang="ja-JP" dirty="0" err="1"/>
              <a:t>tài</a:t>
            </a:r>
            <a:endParaRPr lang="vi-VN" dirty="0"/>
          </a:p>
        </p:txBody>
      </p:sp>
      <p:sp>
        <p:nvSpPr>
          <p:cNvPr id="3" name="Text Placeholder 2">
            <a:extLst>
              <a:ext uri="{FF2B5EF4-FFF2-40B4-BE49-F238E27FC236}">
                <a16:creationId xmlns:a16="http://schemas.microsoft.com/office/drawing/2014/main" id="{0436FDD2-813B-9185-D469-1AD41A66B855}"/>
              </a:ext>
            </a:extLst>
          </p:cNvPr>
          <p:cNvSpPr>
            <a:spLocks noGrp="1"/>
          </p:cNvSpPr>
          <p:nvPr>
            <p:ph type="body" idx="1"/>
          </p:nvPr>
        </p:nvSpPr>
        <p:spPr/>
        <p:txBody>
          <a:bodyPr/>
          <a:lstStyle/>
          <a:p>
            <a:pPr marL="0" marR="0" lvl="0" indent="0" algn="just">
              <a:spcBef>
                <a:spcPts val="0"/>
              </a:spcBef>
              <a:spcAft>
                <a:spcPts val="0"/>
              </a:spcAft>
              <a:buNone/>
            </a:pPr>
            <a:r>
              <a:rPr lang="en-US" b="1" dirty="0" err="1">
                <a:solidFill>
                  <a:srgbClr val="FF0000"/>
                </a:solidFill>
                <a:latin typeface="Times New Roman" panose="02020603050405020304" pitchFamily="18" charset="0"/>
                <a:ea typeface="SimSun" panose="02010600030101010101" pitchFamily="2" charset="-122"/>
              </a:rPr>
              <a:t>Hướng</a:t>
            </a:r>
            <a:r>
              <a:rPr lang="en-US" b="1" dirty="0">
                <a:solidFill>
                  <a:srgbClr val="FF0000"/>
                </a:solidFill>
                <a:latin typeface="Times New Roman" panose="02020603050405020304" pitchFamily="18" charset="0"/>
                <a:ea typeface="SimSun" panose="02010600030101010101" pitchFamily="2" charset="-122"/>
              </a:rPr>
              <a:t> </a:t>
            </a:r>
            <a:r>
              <a:rPr lang="en-US" b="1" dirty="0" err="1">
                <a:solidFill>
                  <a:srgbClr val="FF0000"/>
                </a:solidFill>
                <a:latin typeface="Times New Roman" panose="02020603050405020304" pitchFamily="18" charset="0"/>
                <a:ea typeface="SimSun" panose="02010600030101010101" pitchFamily="2" charset="-122"/>
              </a:rPr>
              <a:t>phát</a:t>
            </a:r>
            <a:r>
              <a:rPr lang="en-US" b="1" dirty="0">
                <a:solidFill>
                  <a:srgbClr val="FF0000"/>
                </a:solidFill>
                <a:latin typeface="Times New Roman" panose="02020603050405020304" pitchFamily="18" charset="0"/>
                <a:ea typeface="SimSun" panose="02010600030101010101" pitchFamily="2" charset="-122"/>
              </a:rPr>
              <a:t> </a:t>
            </a:r>
            <a:r>
              <a:rPr lang="en-US" b="1" dirty="0" err="1">
                <a:solidFill>
                  <a:srgbClr val="FF0000"/>
                </a:solidFill>
                <a:latin typeface="Times New Roman" panose="02020603050405020304" pitchFamily="18" charset="0"/>
                <a:ea typeface="SimSun" panose="02010600030101010101" pitchFamily="2" charset="-122"/>
              </a:rPr>
              <a:t>triển</a:t>
            </a:r>
            <a:endParaRPr lang="en-US" b="1" dirty="0">
              <a:solidFill>
                <a:srgbClr val="FF0000"/>
              </a:solidFill>
              <a:effectLst/>
              <a:latin typeface="Times New Roman" panose="02020603050405020304" pitchFamily="18" charset="0"/>
              <a:ea typeface="SimSun" panose="02010600030101010101" pitchFamily="2" charset="-122"/>
            </a:endParaRPr>
          </a:p>
          <a:p>
            <a:pPr marL="0" marR="0" lvl="0" indent="0" algn="just">
              <a:spcBef>
                <a:spcPts val="0"/>
              </a:spcBef>
              <a:spcAft>
                <a:spcPts val="0"/>
              </a:spcAft>
              <a:buNone/>
            </a:pPr>
            <a:endParaRPr lang="en-US" b="1" dirty="0">
              <a:solidFill>
                <a:srgbClr val="FF0000"/>
              </a:solidFill>
              <a:effectLst/>
              <a:latin typeface="Times New Roman" panose="02020603050405020304" pitchFamily="18" charset="0"/>
              <a:ea typeface="SimSun" panose="02010600030101010101" pitchFamily="2" charset="-122"/>
            </a:endParaRPr>
          </a:p>
          <a:p>
            <a:pPr marL="342900" marR="0" lvl="0" indent="-342900" algn="just">
              <a:lnSpc>
                <a:spcPct val="15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Thiết kế, lập trình ứng dụng </a:t>
            </a:r>
            <a:r>
              <a:rPr lang="vi-VN" sz="1800" dirty="0" err="1">
                <a:effectLst/>
                <a:latin typeface="Times New Roman" panose="02020603050405020304" pitchFamily="18" charset="0"/>
                <a:ea typeface="Calibri" panose="020F0502020204030204" pitchFamily="34" charset="0"/>
                <a:cs typeface="Times New Roman" panose="02020603050405020304" pitchFamily="18" charset="0"/>
              </a:rPr>
              <a:t>Android,IOS</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trên di động để giám sát, điều khiển.</a:t>
            </a:r>
            <a:endParaRPr lang="vi-VN"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Thiết kế hệ thống reo hạt, bón phân, thu hoạch tự động qua đó tiền tới tự động hóa hoàn toàn cho khu vườn.</a:t>
            </a:r>
            <a:endParaRPr lang="vi-VN"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50800" indent="0">
              <a:buNone/>
            </a:pPr>
            <a:endParaRPr lang="vi-VN" dirty="0"/>
          </a:p>
        </p:txBody>
      </p:sp>
      <p:sp>
        <p:nvSpPr>
          <p:cNvPr id="4" name="Slide Number Placeholder 3">
            <a:extLst>
              <a:ext uri="{FF2B5EF4-FFF2-40B4-BE49-F238E27FC236}">
                <a16:creationId xmlns:a16="http://schemas.microsoft.com/office/drawing/2014/main" id="{76FA532A-C62F-C3BF-70B9-583741C369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756203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A7E0-BBEA-48E3-D5C4-045DE99DB304}"/>
              </a:ext>
            </a:extLst>
          </p:cNvPr>
          <p:cNvSpPr>
            <a:spLocks noGrp="1"/>
          </p:cNvSpPr>
          <p:nvPr>
            <p:ph type="title"/>
          </p:nvPr>
        </p:nvSpPr>
        <p:spPr/>
        <p:txBody>
          <a:bodyPr/>
          <a:lstStyle/>
          <a:p>
            <a:r>
              <a:rPr lang="en-US" dirty="0"/>
              <a:t>Demo</a:t>
            </a:r>
            <a:endParaRPr lang="vi-VN" dirty="0"/>
          </a:p>
        </p:txBody>
      </p:sp>
      <p:sp>
        <p:nvSpPr>
          <p:cNvPr id="3" name="Text Placeholder 2">
            <a:extLst>
              <a:ext uri="{FF2B5EF4-FFF2-40B4-BE49-F238E27FC236}">
                <a16:creationId xmlns:a16="http://schemas.microsoft.com/office/drawing/2014/main" id="{5061CDFE-2A37-8B21-0733-1F4237A9EC9C}"/>
              </a:ext>
            </a:extLst>
          </p:cNvPr>
          <p:cNvSpPr>
            <a:spLocks noGrp="1"/>
          </p:cNvSpPr>
          <p:nvPr>
            <p:ph type="body" idx="1"/>
          </p:nvPr>
        </p:nvSpPr>
        <p:spPr/>
        <p:txBody>
          <a:bodyPr/>
          <a:lstStyle/>
          <a:p>
            <a:pPr marL="50800" indent="0">
              <a:buNone/>
            </a:pPr>
            <a:r>
              <a:rPr lang="en-US" dirty="0"/>
              <a:t>Demo: </a:t>
            </a:r>
            <a:r>
              <a:rPr lang="en-US" dirty="0">
                <a:hlinkClick r:id="rId2"/>
              </a:rPr>
              <a:t>https://youtu.be/K6DAeQz6gRE</a:t>
            </a:r>
            <a:endParaRPr lang="vi-VN" dirty="0"/>
          </a:p>
        </p:txBody>
      </p:sp>
      <p:sp>
        <p:nvSpPr>
          <p:cNvPr id="4" name="Slide Number Placeholder 3">
            <a:extLst>
              <a:ext uri="{FF2B5EF4-FFF2-40B4-BE49-F238E27FC236}">
                <a16:creationId xmlns:a16="http://schemas.microsoft.com/office/drawing/2014/main" id="{B0EFBAB4-A7EB-0718-F322-CD5176D113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93936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50800" indent="0">
              <a:buNone/>
            </a:pPr>
            <a:endParaRPr lang="en-US" dirty="0"/>
          </a:p>
          <a:p>
            <a:pPr marL="50800" indent="0">
              <a:buNone/>
            </a:pPr>
            <a:endParaRPr lang="en-US" dirty="0"/>
          </a:p>
          <a:p>
            <a:pPr marL="50800" indent="0">
              <a:buNone/>
            </a:pPr>
            <a:endParaRPr lang="en-US" dirty="0"/>
          </a:p>
          <a:p>
            <a:pPr marL="50800" indent="0" algn="ctr">
              <a:buNone/>
            </a:pPr>
            <a:r>
              <a:rPr lang="en-US" b="1" dirty="0">
                <a:solidFill>
                  <a:srgbClr val="FF0000"/>
                </a:solidFill>
              </a:rPr>
              <a:t>CẢM ƠN THẦY VÀ CÁC BẠN ĐÃ THEO DÕI !</a:t>
            </a:r>
            <a:endParaRPr lang="vi-V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Nội dung báo cáo</a:t>
            </a:r>
          </a:p>
        </p:txBody>
      </p:sp>
      <p:sp>
        <p:nvSpPr>
          <p:cNvPr id="67" name="Google Shape;67;p2"/>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800"/>
              <a:buChar char="■"/>
            </a:pPr>
            <a:r>
              <a:rPr lang="en-US"/>
              <a:t>Tổng quan đề tài</a:t>
            </a:r>
          </a:p>
          <a:p>
            <a:pPr marL="342900" lvl="0" indent="-342900" algn="l" rtl="0">
              <a:spcBef>
                <a:spcPts val="560"/>
              </a:spcBef>
              <a:spcAft>
                <a:spcPts val="0"/>
              </a:spcAft>
              <a:buSzPts val="2800"/>
              <a:buChar char="■"/>
            </a:pPr>
            <a:r>
              <a:rPr lang="en-US"/>
              <a:t>Giải pháp đề xuất</a:t>
            </a:r>
          </a:p>
          <a:p>
            <a:pPr marL="342900" lvl="0" indent="-342900" algn="l" rtl="0">
              <a:spcBef>
                <a:spcPts val="560"/>
              </a:spcBef>
              <a:spcAft>
                <a:spcPts val="0"/>
              </a:spcAft>
              <a:buSzPts val="2800"/>
              <a:buChar char="■"/>
            </a:pPr>
            <a:r>
              <a:rPr lang="en-US"/>
              <a:t>Kết quả giải pháp đề xuất</a:t>
            </a:r>
          </a:p>
          <a:p>
            <a:pPr marL="342900" lvl="0" indent="-342900" algn="l" rtl="0">
              <a:spcBef>
                <a:spcPts val="560"/>
              </a:spcBef>
              <a:spcAft>
                <a:spcPts val="0"/>
              </a:spcAft>
              <a:buSzPts val="2800"/>
              <a:buChar char="■"/>
            </a:pPr>
            <a:r>
              <a:rPr lang="en-US"/>
              <a:t>Kết luận và hướng phát triển</a:t>
            </a:r>
          </a:p>
          <a:p>
            <a:pPr marL="342900" lvl="0" indent="-165100" algn="l" rtl="0">
              <a:spcBef>
                <a:spcPts val="560"/>
              </a:spcBef>
              <a:spcAft>
                <a:spcPts val="0"/>
              </a:spcAft>
              <a:buSzPts val="2800"/>
              <a:buNone/>
            </a:pPr>
            <a:endParaRPr lang="en-US"/>
          </a:p>
        </p:txBody>
      </p:sp>
      <p:sp>
        <p:nvSpPr>
          <p:cNvPr id="68" name="Google Shape;68;p2"/>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69" name="Google Shape;69;p2"/>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70" name="Google Shape;70;p2"/>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3"/>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Tổng quan đề tài nghiên cứu</a:t>
            </a:r>
          </a:p>
        </p:txBody>
      </p:sp>
      <p:sp>
        <p:nvSpPr>
          <p:cNvPr id="76" name="Google Shape;76;p3"/>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800"/>
              <a:buChar char="■"/>
            </a:pPr>
            <a:r>
              <a:rPr lang="en-US" dirty="0" err="1"/>
              <a:t>Giới</a:t>
            </a:r>
            <a:r>
              <a:rPr lang="en-US" dirty="0"/>
              <a:t> </a:t>
            </a:r>
            <a:r>
              <a:rPr lang="en-US" dirty="0" err="1"/>
              <a:t>thiệu</a:t>
            </a:r>
            <a:r>
              <a:rPr lang="en-US" dirty="0"/>
              <a:t> </a:t>
            </a:r>
            <a:r>
              <a:rPr lang="en-US" dirty="0" err="1"/>
              <a:t>tổng</a:t>
            </a:r>
            <a:r>
              <a:rPr lang="en-US" dirty="0"/>
              <a:t> </a:t>
            </a:r>
            <a:r>
              <a:rPr lang="en-US" dirty="0" err="1"/>
              <a:t>quan</a:t>
            </a:r>
            <a:r>
              <a:rPr lang="en-US" dirty="0"/>
              <a:t> </a:t>
            </a:r>
            <a:r>
              <a:rPr lang="en-US" dirty="0" err="1"/>
              <a:t>về</a:t>
            </a:r>
            <a:r>
              <a:rPr lang="en-US" dirty="0"/>
              <a:t> </a:t>
            </a:r>
            <a:r>
              <a:rPr lang="en-US" dirty="0" err="1"/>
              <a:t>đề</a:t>
            </a:r>
            <a:r>
              <a:rPr lang="en-US" dirty="0"/>
              <a:t> </a:t>
            </a:r>
            <a:r>
              <a:rPr lang="en-US" dirty="0" err="1"/>
              <a:t>tài</a:t>
            </a:r>
            <a:endParaRPr lang="en-US" dirty="0"/>
          </a:p>
          <a:p>
            <a:pPr marL="800100" lvl="1" indent="-342900">
              <a:spcBef>
                <a:spcPts val="0"/>
              </a:spcBef>
              <a:buSzPts val="2800"/>
              <a:buChar char="■"/>
            </a:pPr>
            <a:r>
              <a:rPr lang="en-US" altLang="ja-JP" dirty="0" err="1"/>
              <a:t>Vấn</a:t>
            </a:r>
            <a:r>
              <a:rPr lang="en-US" altLang="ja-JP" dirty="0"/>
              <a:t> </a:t>
            </a:r>
            <a:r>
              <a:rPr lang="en-US" altLang="ja-JP" dirty="0" err="1"/>
              <a:t>đề</a:t>
            </a:r>
            <a:r>
              <a:rPr lang="en-US" altLang="ja-JP" dirty="0"/>
              <a:t> </a:t>
            </a:r>
            <a:r>
              <a:rPr lang="en-US" altLang="ja-JP" dirty="0" err="1"/>
              <a:t>cần</a:t>
            </a:r>
            <a:r>
              <a:rPr lang="en-US" altLang="ja-JP" dirty="0"/>
              <a:t> </a:t>
            </a:r>
            <a:r>
              <a:rPr lang="en-US" altLang="ja-JP" dirty="0" err="1"/>
              <a:t>giải</a:t>
            </a:r>
            <a:r>
              <a:rPr lang="en-US" altLang="ja-JP" dirty="0"/>
              <a:t> </a:t>
            </a:r>
            <a:r>
              <a:rPr lang="en-US" altLang="ja-JP" dirty="0" err="1"/>
              <a:t>quyết</a:t>
            </a:r>
            <a:r>
              <a:rPr lang="en-US" altLang="ja-JP" dirty="0"/>
              <a:t> </a:t>
            </a:r>
            <a:r>
              <a:rPr lang="en-US" altLang="ja-JP" dirty="0" err="1"/>
              <a:t>là</a:t>
            </a:r>
            <a:r>
              <a:rPr lang="en-US" altLang="ja-JP" dirty="0"/>
              <a:t> </a:t>
            </a:r>
            <a:r>
              <a:rPr lang="en-US" altLang="ja-JP" dirty="0" err="1"/>
              <a:t>gì</a:t>
            </a:r>
            <a:endParaRPr lang="en-US" altLang="ja-JP" dirty="0"/>
          </a:p>
          <a:p>
            <a:pPr marL="0" indent="0">
              <a:buNone/>
            </a:pPr>
            <a:r>
              <a:rPr lang="en-US" altLang="ja-JP" sz="2400" dirty="0"/>
              <a:t> Qui </a:t>
            </a:r>
            <a:r>
              <a:rPr lang="en-US" altLang="ja-JP" sz="2400" dirty="0" err="1"/>
              <a:t>mô</a:t>
            </a:r>
            <a:r>
              <a:rPr lang="en-US" altLang="ja-JP" sz="2400" dirty="0"/>
              <a:t> </a:t>
            </a:r>
            <a:r>
              <a:rPr lang="vi-VN" altLang="ja-JP" sz="2400" dirty="0"/>
              <a:t>nông nghiệp của nước ta luôn </a:t>
            </a:r>
            <a:r>
              <a:rPr lang="en-US" altLang="ja-JP" sz="2400" dirty="0" err="1"/>
              <a:t>nhỏ</a:t>
            </a:r>
            <a:r>
              <a:rPr lang="vi-VN" altLang="ja-JP" sz="2400" dirty="0"/>
              <a:t> hơn so với các nước khác</a:t>
            </a:r>
            <a:r>
              <a:rPr lang="en-US" altLang="ja-JP" sz="2400" dirty="0"/>
              <a:t>.</a:t>
            </a:r>
          </a:p>
          <a:p>
            <a:pPr>
              <a:buFontTx/>
              <a:buChar char="-"/>
            </a:pPr>
            <a:r>
              <a:rPr lang="en-US" altLang="ja-JP" sz="2400" dirty="0" err="1"/>
              <a:t>Điều</a:t>
            </a:r>
            <a:r>
              <a:rPr lang="en-US" altLang="ja-JP" sz="2400" dirty="0"/>
              <a:t> </a:t>
            </a:r>
            <a:r>
              <a:rPr lang="en-US" altLang="ja-JP" sz="2400" dirty="0" err="1"/>
              <a:t>kiện</a:t>
            </a:r>
            <a:r>
              <a:rPr lang="en-US" altLang="ja-JP" sz="2400" dirty="0"/>
              <a:t> </a:t>
            </a:r>
            <a:r>
              <a:rPr lang="en-US" altLang="ja-JP" sz="2400" dirty="0" err="1"/>
              <a:t>khí</a:t>
            </a:r>
            <a:r>
              <a:rPr lang="en-US" altLang="ja-JP" sz="2400" dirty="0"/>
              <a:t> </a:t>
            </a:r>
            <a:r>
              <a:rPr lang="en-US" altLang="ja-JP" sz="2400" dirty="0" err="1"/>
              <a:t>hậu</a:t>
            </a:r>
            <a:r>
              <a:rPr lang="en-US" altLang="ja-JP" sz="2400" dirty="0"/>
              <a:t> </a:t>
            </a:r>
            <a:r>
              <a:rPr lang="en-US" altLang="ja-JP" sz="2400" dirty="0" err="1"/>
              <a:t>nước</a:t>
            </a:r>
            <a:r>
              <a:rPr lang="en-US" altLang="ja-JP" sz="2400" dirty="0"/>
              <a:t> ta </a:t>
            </a:r>
            <a:r>
              <a:rPr lang="en-US" altLang="ja-JP" sz="2400" dirty="0" err="1"/>
              <a:t>khắc</a:t>
            </a:r>
            <a:r>
              <a:rPr lang="en-US" altLang="ja-JP" sz="2400" dirty="0"/>
              <a:t> </a:t>
            </a:r>
            <a:r>
              <a:rPr lang="en-US" altLang="ja-JP" sz="2400" dirty="0" err="1"/>
              <a:t>nghiệt</a:t>
            </a:r>
            <a:r>
              <a:rPr lang="en-US" altLang="ja-JP" sz="2400" dirty="0"/>
              <a:t>, </a:t>
            </a:r>
            <a:r>
              <a:rPr lang="en-US" altLang="ja-JP" sz="2400" dirty="0" err="1"/>
              <a:t>mỗi</a:t>
            </a:r>
            <a:r>
              <a:rPr lang="en-US" altLang="ja-JP" sz="2400" dirty="0"/>
              <a:t> </a:t>
            </a:r>
            <a:r>
              <a:rPr lang="en-US" altLang="ja-JP" sz="2400" dirty="0" err="1"/>
              <a:t>vùng</a:t>
            </a:r>
            <a:r>
              <a:rPr lang="en-US" altLang="ja-JP" sz="2400" dirty="0"/>
              <a:t> </a:t>
            </a:r>
            <a:r>
              <a:rPr lang="en-US" altLang="ja-JP" sz="2400" dirty="0" err="1"/>
              <a:t>mỗi</a:t>
            </a:r>
            <a:r>
              <a:rPr lang="en-US" altLang="ja-JP" sz="2400" dirty="0"/>
              <a:t> </a:t>
            </a:r>
            <a:r>
              <a:rPr lang="en-US" altLang="ja-JP" sz="2400" dirty="0" err="1"/>
              <a:t>khác</a:t>
            </a:r>
            <a:endParaRPr lang="en-US" altLang="ja-JP" sz="2400" dirty="0"/>
          </a:p>
          <a:p>
            <a:pPr>
              <a:buFontTx/>
              <a:buChar char="-"/>
            </a:pPr>
            <a:r>
              <a:rPr lang="en-US" altLang="ja-JP" sz="2400" dirty="0" err="1"/>
              <a:t>Thiếu</a:t>
            </a:r>
            <a:r>
              <a:rPr lang="en-US" altLang="ja-JP" sz="2400" dirty="0"/>
              <a:t> </a:t>
            </a:r>
            <a:r>
              <a:rPr lang="en-US" altLang="ja-JP" sz="2400" dirty="0" err="1"/>
              <a:t>nhân</a:t>
            </a:r>
            <a:r>
              <a:rPr lang="en-US" altLang="ja-JP" sz="2400" dirty="0"/>
              <a:t> </a:t>
            </a:r>
            <a:r>
              <a:rPr lang="en-US" altLang="ja-JP" sz="2400" dirty="0" err="1"/>
              <a:t>lực</a:t>
            </a:r>
            <a:r>
              <a:rPr lang="en-US" altLang="ja-JP" sz="2400" dirty="0"/>
              <a:t> do </a:t>
            </a:r>
            <a:r>
              <a:rPr lang="en-US" altLang="ja-JP" sz="2400" dirty="0" err="1"/>
              <a:t>sự</a:t>
            </a:r>
            <a:r>
              <a:rPr lang="en-US" altLang="ja-JP" sz="2400" dirty="0"/>
              <a:t> </a:t>
            </a:r>
            <a:r>
              <a:rPr lang="vi-VN" sz="2400" dirty="0"/>
              <a:t>chuyển dịch cơ cấu lao động</a:t>
            </a:r>
            <a:r>
              <a:rPr lang="en-US" sz="2400" dirty="0"/>
              <a:t> </a:t>
            </a:r>
            <a:r>
              <a:rPr lang="en-US" sz="2400" dirty="0" err="1"/>
              <a:t>từ</a:t>
            </a:r>
            <a:r>
              <a:rPr lang="en-US" sz="2400" dirty="0"/>
              <a:t> </a:t>
            </a:r>
            <a:r>
              <a:rPr lang="en-US" sz="2400" dirty="0" err="1"/>
              <a:t>nông</a:t>
            </a:r>
            <a:r>
              <a:rPr lang="en-US" sz="2400" dirty="0"/>
              <a:t> </a:t>
            </a:r>
            <a:r>
              <a:rPr lang="en-US" sz="2400" dirty="0" err="1"/>
              <a:t>dân</a:t>
            </a:r>
            <a:r>
              <a:rPr lang="en-US" sz="2400" dirty="0"/>
              <a:t> sang </a:t>
            </a:r>
            <a:r>
              <a:rPr lang="en-US" sz="2400" dirty="0" err="1"/>
              <a:t>các</a:t>
            </a:r>
            <a:r>
              <a:rPr lang="en-US" sz="2400" dirty="0"/>
              <a:t> </a:t>
            </a:r>
            <a:r>
              <a:rPr lang="en-US" sz="2400" dirty="0" err="1"/>
              <a:t>lĩnh</a:t>
            </a:r>
            <a:r>
              <a:rPr lang="en-US" sz="2400" dirty="0"/>
              <a:t> </a:t>
            </a:r>
            <a:r>
              <a:rPr lang="en-US" sz="2400" dirty="0" err="1"/>
              <a:t>vực</a:t>
            </a:r>
            <a:r>
              <a:rPr lang="en-US" sz="2400" dirty="0"/>
              <a:t> </a:t>
            </a:r>
            <a:r>
              <a:rPr lang="en-US" sz="2400" dirty="0" err="1"/>
              <a:t>khác</a:t>
            </a:r>
            <a:r>
              <a:rPr lang="en-US" sz="2400" dirty="0"/>
              <a:t>.</a:t>
            </a:r>
          </a:p>
          <a:p>
            <a:pPr>
              <a:buFontTx/>
              <a:buChar char="-"/>
            </a:pPr>
            <a:r>
              <a:rPr lang="en-US" sz="2400" dirty="0"/>
              <a:t>Lao </a:t>
            </a:r>
            <a:r>
              <a:rPr lang="en-US" sz="2400" dirty="0" err="1"/>
              <a:t>động</a:t>
            </a:r>
            <a:r>
              <a:rPr lang="en-US" sz="2400" dirty="0"/>
              <a:t> </a:t>
            </a:r>
            <a:r>
              <a:rPr lang="en-US" sz="2400" dirty="0" err="1"/>
              <a:t>bằng</a:t>
            </a:r>
            <a:r>
              <a:rPr lang="en-US" sz="2400" dirty="0"/>
              <a:t> </a:t>
            </a:r>
            <a:r>
              <a:rPr lang="en-US" sz="2400" dirty="0" err="1"/>
              <a:t>tay</a:t>
            </a:r>
            <a:r>
              <a:rPr lang="en-US" sz="2400" dirty="0"/>
              <a:t> </a:t>
            </a:r>
            <a:r>
              <a:rPr lang="en-US" sz="2400" dirty="0" err="1"/>
              <a:t>chân</a:t>
            </a:r>
            <a:r>
              <a:rPr lang="en-US" sz="2400" dirty="0"/>
              <a:t> </a:t>
            </a:r>
            <a:r>
              <a:rPr lang="en-US" sz="2400" dirty="0" err="1"/>
              <a:t>là</a:t>
            </a:r>
            <a:r>
              <a:rPr lang="en-US" sz="2400" dirty="0"/>
              <a:t> </a:t>
            </a:r>
            <a:r>
              <a:rPr lang="en-US" sz="2400" dirty="0" err="1"/>
              <a:t>chủ</a:t>
            </a:r>
            <a:r>
              <a:rPr lang="en-US" sz="2400" dirty="0"/>
              <a:t> </a:t>
            </a:r>
            <a:r>
              <a:rPr lang="en-US" sz="2400" dirty="0" err="1"/>
              <a:t>yếu</a:t>
            </a:r>
            <a:r>
              <a:rPr lang="en-US" sz="2400" dirty="0"/>
              <a:t>, </a:t>
            </a:r>
            <a:r>
              <a:rPr lang="en-US" sz="2400" dirty="0" err="1"/>
              <a:t>có</a:t>
            </a:r>
            <a:r>
              <a:rPr lang="en-US" sz="2400" dirty="0"/>
              <a:t> </a:t>
            </a:r>
            <a:r>
              <a:rPr lang="en-US" sz="2400" dirty="0" err="1"/>
              <a:t>khả</a:t>
            </a:r>
            <a:r>
              <a:rPr lang="en-US" sz="2400" dirty="0"/>
              <a:t> </a:t>
            </a:r>
            <a:r>
              <a:rPr lang="en-US" sz="2400" dirty="0" err="1"/>
              <a:t>năng</a:t>
            </a:r>
            <a:r>
              <a:rPr lang="en-US" sz="2400" dirty="0"/>
              <a:t> </a:t>
            </a:r>
            <a:r>
              <a:rPr lang="en-US" sz="2400" dirty="0" err="1"/>
              <a:t>gây</a:t>
            </a:r>
            <a:r>
              <a:rPr lang="en-US" sz="2400" dirty="0"/>
              <a:t> </a:t>
            </a:r>
            <a:r>
              <a:rPr lang="en-US" sz="2400" dirty="0" err="1"/>
              <a:t>lãng</a:t>
            </a:r>
            <a:r>
              <a:rPr lang="en-US" sz="2400" dirty="0"/>
              <a:t> </a:t>
            </a:r>
            <a:r>
              <a:rPr lang="en-US" sz="2400" dirty="0" err="1"/>
              <a:t>phí</a:t>
            </a:r>
            <a:r>
              <a:rPr lang="en-US" sz="2400" dirty="0"/>
              <a:t> </a:t>
            </a:r>
            <a:r>
              <a:rPr lang="en-US" sz="2400" dirty="0" err="1"/>
              <a:t>tài</a:t>
            </a:r>
            <a:r>
              <a:rPr lang="en-US" sz="2400" dirty="0"/>
              <a:t> </a:t>
            </a:r>
            <a:r>
              <a:rPr lang="en-US" sz="2400" dirty="0" err="1"/>
              <a:t>nguyên</a:t>
            </a:r>
            <a:r>
              <a:rPr lang="en-US" sz="2400" dirty="0"/>
              <a:t> </a:t>
            </a:r>
            <a:r>
              <a:rPr lang="en-US" sz="2400" dirty="0" err="1"/>
              <a:t>mà</a:t>
            </a:r>
            <a:r>
              <a:rPr lang="en-US" sz="2400" dirty="0"/>
              <a:t> </a:t>
            </a:r>
            <a:r>
              <a:rPr lang="en-US" sz="2400" dirty="0" err="1"/>
              <a:t>không</a:t>
            </a:r>
            <a:r>
              <a:rPr lang="en-US" sz="2400" dirty="0"/>
              <a:t> </a:t>
            </a:r>
            <a:r>
              <a:rPr lang="en-US" sz="2400" dirty="0" err="1"/>
              <a:t>nâng</a:t>
            </a:r>
            <a:r>
              <a:rPr lang="en-US" sz="2400" dirty="0"/>
              <a:t> </a:t>
            </a:r>
            <a:r>
              <a:rPr lang="en-US" sz="2400" dirty="0" err="1"/>
              <a:t>cao</a:t>
            </a:r>
            <a:r>
              <a:rPr lang="en-US" sz="2400" dirty="0"/>
              <a:t> </a:t>
            </a:r>
            <a:r>
              <a:rPr lang="en-US" sz="2400" dirty="0" err="1"/>
              <a:t>chất</a:t>
            </a:r>
            <a:r>
              <a:rPr lang="en-US" sz="2400" dirty="0"/>
              <a:t> </a:t>
            </a:r>
            <a:r>
              <a:rPr lang="en-US" sz="2400" dirty="0" err="1"/>
              <a:t>lượng</a:t>
            </a:r>
            <a:r>
              <a:rPr lang="en-US" sz="2400" dirty="0"/>
              <a:t> </a:t>
            </a:r>
            <a:r>
              <a:rPr lang="en-US" sz="2400" dirty="0" err="1"/>
              <a:t>sản</a:t>
            </a:r>
            <a:r>
              <a:rPr lang="en-US" sz="2400" dirty="0"/>
              <a:t> </a:t>
            </a:r>
            <a:r>
              <a:rPr lang="en-US" sz="2400" dirty="0" err="1"/>
              <a:t>phẩm</a:t>
            </a:r>
            <a:endParaRPr lang="en-US" sz="2400" dirty="0"/>
          </a:p>
          <a:p>
            <a:pPr marL="342900" lvl="0" indent="-165100" algn="l" rtl="0">
              <a:spcBef>
                <a:spcPts val="560"/>
              </a:spcBef>
              <a:spcAft>
                <a:spcPts val="0"/>
              </a:spcAft>
              <a:buSzPts val="2800"/>
              <a:buNone/>
            </a:pPr>
            <a:endParaRPr dirty="0"/>
          </a:p>
          <a:p>
            <a:pPr marL="342900" lvl="0" indent="-165100" algn="l" rtl="0">
              <a:spcBef>
                <a:spcPts val="560"/>
              </a:spcBef>
              <a:spcAft>
                <a:spcPts val="0"/>
              </a:spcAft>
              <a:buSzPts val="2800"/>
              <a:buNone/>
            </a:pPr>
            <a:endParaRPr dirty="0"/>
          </a:p>
          <a:p>
            <a:pPr marL="342900" lvl="0" indent="-165100" algn="l" rtl="0">
              <a:spcBef>
                <a:spcPts val="560"/>
              </a:spcBef>
              <a:spcAft>
                <a:spcPts val="0"/>
              </a:spcAft>
              <a:buSzPts val="2800"/>
              <a:buNone/>
            </a:pPr>
            <a:endParaRPr dirty="0"/>
          </a:p>
        </p:txBody>
      </p:sp>
      <p:sp>
        <p:nvSpPr>
          <p:cNvPr id="77" name="Google Shape;77;p3"/>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78" name="Google Shape;78;p3"/>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79" name="Google Shape;79;p3"/>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3"/>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Tổng quan đề tài nghiên cứu</a:t>
            </a:r>
          </a:p>
        </p:txBody>
      </p:sp>
      <p:sp>
        <p:nvSpPr>
          <p:cNvPr id="76" name="Google Shape;76;p3"/>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800"/>
              <a:buChar char="■"/>
            </a:pPr>
            <a:r>
              <a:rPr lang="en-US" dirty="0" err="1"/>
              <a:t>Giới</a:t>
            </a:r>
            <a:r>
              <a:rPr lang="en-US" dirty="0"/>
              <a:t> </a:t>
            </a:r>
            <a:r>
              <a:rPr lang="en-US" dirty="0" err="1"/>
              <a:t>thiệu</a:t>
            </a:r>
            <a:r>
              <a:rPr lang="en-US" dirty="0"/>
              <a:t> </a:t>
            </a:r>
            <a:r>
              <a:rPr lang="en-US" dirty="0" err="1"/>
              <a:t>tổng</a:t>
            </a:r>
            <a:r>
              <a:rPr lang="en-US" dirty="0"/>
              <a:t> </a:t>
            </a:r>
            <a:r>
              <a:rPr lang="en-US" dirty="0" err="1"/>
              <a:t>quan</a:t>
            </a:r>
            <a:r>
              <a:rPr lang="en-US" dirty="0"/>
              <a:t> </a:t>
            </a:r>
            <a:r>
              <a:rPr lang="en-US" dirty="0" err="1"/>
              <a:t>về</a:t>
            </a:r>
            <a:r>
              <a:rPr lang="en-US" dirty="0"/>
              <a:t> </a:t>
            </a:r>
            <a:r>
              <a:rPr lang="en-US" dirty="0" err="1"/>
              <a:t>đề</a:t>
            </a:r>
            <a:r>
              <a:rPr lang="en-US" dirty="0"/>
              <a:t> </a:t>
            </a:r>
            <a:r>
              <a:rPr lang="en-US" dirty="0" err="1"/>
              <a:t>tài</a:t>
            </a:r>
            <a:endParaRPr lang="en-US" dirty="0"/>
          </a:p>
          <a:p>
            <a:pPr marL="800100" lvl="1" indent="-342900">
              <a:spcBef>
                <a:spcPts val="0"/>
              </a:spcBef>
              <a:buSzPts val="2800"/>
              <a:buChar char="■"/>
            </a:pPr>
            <a:r>
              <a:rPr lang="en-US" altLang="ja-JP" dirty="0" err="1"/>
              <a:t>Tính</a:t>
            </a:r>
            <a:r>
              <a:rPr lang="en-US" altLang="ja-JP" dirty="0"/>
              <a:t> </a:t>
            </a:r>
            <a:r>
              <a:rPr lang="en-US" altLang="ja-JP" dirty="0" err="1"/>
              <a:t>cấp</a:t>
            </a:r>
            <a:r>
              <a:rPr lang="en-US" altLang="ja-JP" dirty="0"/>
              <a:t> </a:t>
            </a:r>
            <a:r>
              <a:rPr lang="en-US" altLang="ja-JP" dirty="0" err="1"/>
              <a:t>thiết</a:t>
            </a:r>
            <a:r>
              <a:rPr lang="en-US" altLang="ja-JP" dirty="0"/>
              <a:t> </a:t>
            </a:r>
            <a:r>
              <a:rPr lang="en-US" altLang="ja-JP" dirty="0" err="1"/>
              <a:t>của</a:t>
            </a:r>
            <a:r>
              <a:rPr lang="en-US" altLang="ja-JP" dirty="0"/>
              <a:t> </a:t>
            </a:r>
            <a:r>
              <a:rPr lang="en-US" altLang="ja-JP" dirty="0" err="1"/>
              <a:t>đề</a:t>
            </a:r>
            <a:r>
              <a:rPr lang="en-US" altLang="ja-JP" dirty="0"/>
              <a:t> </a:t>
            </a:r>
            <a:r>
              <a:rPr lang="en-US" altLang="ja-JP" dirty="0" err="1"/>
              <a:t>tài</a:t>
            </a:r>
            <a:endParaRPr kumimoji="1" lang="en-US" altLang="ja-JP" dirty="0"/>
          </a:p>
          <a:p>
            <a:pPr>
              <a:buFontTx/>
              <a:buChar char="-"/>
            </a:pPr>
            <a:r>
              <a:rPr lang="vi-VN" sz="2400" dirty="0"/>
              <a:t>Nông nghiệp Việt Nam đang có xu hướng phát triển nông nghiệp thông minh bằng các ứng dụng công nghệ trong quá trình như </a:t>
            </a:r>
            <a:r>
              <a:rPr lang="vi-VN" sz="2400" dirty="0" err="1"/>
              <a:t>IoT</a:t>
            </a:r>
            <a:r>
              <a:rPr lang="vi-VN" sz="2400" dirty="0"/>
              <a:t> </a:t>
            </a:r>
            <a:r>
              <a:rPr lang="vi-VN" sz="2400" dirty="0" err="1"/>
              <a:t>Sensor</a:t>
            </a:r>
            <a:r>
              <a:rPr lang="vi-VN" sz="2400" dirty="0"/>
              <a:t>, </a:t>
            </a:r>
            <a:r>
              <a:rPr lang="vi-VN" sz="2400" dirty="0" err="1"/>
              <a:t>Robot</a:t>
            </a:r>
            <a:r>
              <a:rPr lang="vi-VN" sz="2400" dirty="0"/>
              <a:t>, </a:t>
            </a:r>
            <a:r>
              <a:rPr lang="vi-VN" sz="2400" dirty="0" err="1"/>
              <a:t>Drones</a:t>
            </a:r>
            <a:r>
              <a:rPr lang="vi-VN" sz="2400" dirty="0"/>
              <a:t>, </a:t>
            </a:r>
            <a:r>
              <a:rPr lang="vi-VN" sz="2400" dirty="0" err="1"/>
              <a:t>Satellites</a:t>
            </a:r>
            <a:r>
              <a:rPr lang="vi-VN" sz="2400" dirty="0"/>
              <a:t>,…</a:t>
            </a:r>
          </a:p>
          <a:p>
            <a:pPr>
              <a:buFontTx/>
              <a:buChar char="-"/>
            </a:pPr>
            <a:r>
              <a:rPr lang="vi-VN" sz="2400" dirty="0"/>
              <a:t>Song, việc phát triển nông nghiệp thông minh tại Việt Nam vẫn gặp một số khó khăn như diện tích nông nghiệp nhỏ, đa số bị phân mảnh, quản lý chất lượng các loại phân bón, thuốc bảo vệ thực vật, chất lượng sản phẩm không cao,…</a:t>
            </a:r>
          </a:p>
          <a:p>
            <a:pPr>
              <a:buFontTx/>
              <a:buChar char="-"/>
            </a:pPr>
            <a:endParaRPr dirty="0"/>
          </a:p>
          <a:p>
            <a:pPr marL="342900" lvl="0" indent="-165100" algn="l" rtl="0">
              <a:spcBef>
                <a:spcPts val="560"/>
              </a:spcBef>
              <a:spcAft>
                <a:spcPts val="0"/>
              </a:spcAft>
              <a:buSzPts val="2800"/>
              <a:buNone/>
            </a:pPr>
            <a:endParaRPr dirty="0"/>
          </a:p>
          <a:p>
            <a:pPr marL="342900" lvl="0" indent="-165100" algn="l" rtl="0">
              <a:spcBef>
                <a:spcPts val="560"/>
              </a:spcBef>
              <a:spcAft>
                <a:spcPts val="0"/>
              </a:spcAft>
              <a:buSzPts val="2800"/>
              <a:buNone/>
            </a:pPr>
            <a:endParaRPr dirty="0"/>
          </a:p>
        </p:txBody>
      </p:sp>
      <p:sp>
        <p:nvSpPr>
          <p:cNvPr id="77" name="Google Shape;77;p3"/>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78" name="Google Shape;78;p3"/>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79" name="Google Shape;79;p3"/>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3"/>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Tổng quan đề tài nghiên cứu</a:t>
            </a:r>
          </a:p>
        </p:txBody>
      </p:sp>
      <p:sp>
        <p:nvSpPr>
          <p:cNvPr id="76" name="Google Shape;76;p3"/>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p>
            <a:pPr marL="342900" lvl="0" indent="-342900" algn="l" rtl="0">
              <a:spcBef>
                <a:spcPts val="560"/>
              </a:spcBef>
              <a:spcAft>
                <a:spcPts val="0"/>
              </a:spcAft>
              <a:buSzPts val="2800"/>
              <a:buChar char="■"/>
            </a:pPr>
            <a:r>
              <a:rPr lang="en-US" dirty="0" err="1"/>
              <a:t>Mục</a:t>
            </a:r>
            <a:r>
              <a:rPr lang="en-US" dirty="0"/>
              <a:t> </a:t>
            </a:r>
            <a:r>
              <a:rPr lang="en-US" dirty="0" err="1"/>
              <a:t>tiêu</a:t>
            </a:r>
            <a:r>
              <a:rPr lang="en-US" dirty="0"/>
              <a:t> </a:t>
            </a:r>
            <a:r>
              <a:rPr lang="en-US" dirty="0" err="1"/>
              <a:t>đề</a:t>
            </a:r>
            <a:r>
              <a:rPr lang="en-US" dirty="0"/>
              <a:t> </a:t>
            </a:r>
            <a:r>
              <a:rPr lang="en-US" dirty="0" err="1"/>
              <a:t>tài</a:t>
            </a:r>
            <a:endParaRPr lang="en-US" dirty="0"/>
          </a:p>
          <a:p>
            <a:pPr>
              <a:buFontTx/>
              <a:buChar char="-"/>
            </a:pPr>
            <a:r>
              <a:rPr lang="en-US" altLang="ja-JP" sz="2800" dirty="0" err="1"/>
              <a:t>Xây</a:t>
            </a:r>
            <a:r>
              <a:rPr lang="en-US" altLang="ja-JP" sz="2800" dirty="0"/>
              <a:t> </a:t>
            </a:r>
            <a:r>
              <a:rPr lang="en-US" altLang="ja-JP" sz="2800" dirty="0" err="1"/>
              <a:t>dựng</a:t>
            </a:r>
            <a:r>
              <a:rPr lang="en-US" altLang="ja-JP" sz="2800" dirty="0"/>
              <a:t> </a:t>
            </a:r>
            <a:r>
              <a:rPr lang="en-US" altLang="ja-JP" sz="2800" dirty="0" err="1"/>
              <a:t>hệ</a:t>
            </a:r>
            <a:r>
              <a:rPr lang="en-US" altLang="ja-JP" sz="2800" dirty="0"/>
              <a:t> </a:t>
            </a:r>
            <a:r>
              <a:rPr lang="en-US" altLang="ja-JP" sz="2800" dirty="0" err="1"/>
              <a:t>thống</a:t>
            </a:r>
            <a:r>
              <a:rPr lang="en-US" altLang="ja-JP" sz="2800" dirty="0"/>
              <a:t> </a:t>
            </a:r>
            <a:r>
              <a:rPr lang="en-US" altLang="ja-JP" sz="2800" dirty="0" err="1"/>
              <a:t>chăm</a:t>
            </a:r>
            <a:r>
              <a:rPr lang="en-US" altLang="ja-JP" sz="2800" dirty="0"/>
              <a:t> </a:t>
            </a:r>
            <a:r>
              <a:rPr lang="en-US" altLang="ja-JP" sz="2800" dirty="0" err="1"/>
              <a:t>sóc</a:t>
            </a:r>
            <a:r>
              <a:rPr lang="en-US" altLang="ja-JP" sz="2800" dirty="0"/>
              <a:t> </a:t>
            </a:r>
            <a:r>
              <a:rPr lang="en-US" altLang="ja-JP" sz="2800" dirty="0" err="1"/>
              <a:t>cây</a:t>
            </a:r>
            <a:r>
              <a:rPr lang="en-US" altLang="ja-JP" sz="2800" dirty="0"/>
              <a:t> </a:t>
            </a:r>
            <a:r>
              <a:rPr lang="en-US" altLang="ja-JP" sz="2800" dirty="0" err="1"/>
              <a:t>tự</a:t>
            </a:r>
            <a:r>
              <a:rPr lang="en-US" altLang="ja-JP" sz="2800" dirty="0"/>
              <a:t> </a:t>
            </a:r>
            <a:r>
              <a:rPr lang="en-US" altLang="ja-JP" sz="2800" dirty="0" err="1"/>
              <a:t>động</a:t>
            </a:r>
            <a:r>
              <a:rPr lang="en-US" altLang="ja-JP" sz="2800" dirty="0"/>
              <a:t> </a:t>
            </a:r>
            <a:r>
              <a:rPr lang="en-US" altLang="ja-JP" sz="2800" dirty="0" err="1"/>
              <a:t>theo</a:t>
            </a:r>
            <a:r>
              <a:rPr lang="en-US" altLang="ja-JP" sz="2800" dirty="0"/>
              <a:t> </a:t>
            </a:r>
            <a:r>
              <a:rPr lang="en-US" altLang="ja-JP" sz="2800" dirty="0" err="1"/>
              <a:t>điều</a:t>
            </a:r>
            <a:r>
              <a:rPr lang="en-US" altLang="ja-JP" sz="2800" dirty="0"/>
              <a:t> </a:t>
            </a:r>
            <a:r>
              <a:rPr lang="en-US" altLang="ja-JP" sz="2800" dirty="0" err="1"/>
              <a:t>kiện</a:t>
            </a:r>
            <a:r>
              <a:rPr lang="en-US" altLang="ja-JP" sz="2800" dirty="0"/>
              <a:t> </a:t>
            </a:r>
            <a:r>
              <a:rPr lang="en-US" altLang="ja-JP" sz="2800" dirty="0" err="1"/>
              <a:t>môi</a:t>
            </a:r>
            <a:r>
              <a:rPr lang="en-US" altLang="ja-JP" sz="2800" dirty="0"/>
              <a:t> </a:t>
            </a:r>
            <a:r>
              <a:rPr lang="en-US" altLang="ja-JP" sz="2800" dirty="0" err="1"/>
              <a:t>trường</a:t>
            </a:r>
            <a:endParaRPr lang="en-US" altLang="ja-JP" sz="2800" dirty="0"/>
          </a:p>
          <a:p>
            <a:pPr>
              <a:buFontTx/>
              <a:buChar char="-"/>
            </a:pPr>
            <a:r>
              <a:rPr lang="en-US" altLang="ja-JP" sz="2800" dirty="0" err="1"/>
              <a:t>Người</a:t>
            </a:r>
            <a:r>
              <a:rPr lang="en-US" altLang="ja-JP" sz="2800" dirty="0"/>
              <a:t> </a:t>
            </a:r>
            <a:r>
              <a:rPr lang="en-US" altLang="ja-JP" sz="2800" dirty="0" err="1"/>
              <a:t>dùng</a:t>
            </a:r>
            <a:r>
              <a:rPr lang="en-US" altLang="ja-JP" sz="2800" dirty="0"/>
              <a:t> </a:t>
            </a:r>
            <a:r>
              <a:rPr lang="en-US" altLang="ja-JP" sz="2800" dirty="0" err="1"/>
              <a:t>có</a:t>
            </a:r>
            <a:r>
              <a:rPr lang="en-US" altLang="ja-JP" sz="2800" dirty="0"/>
              <a:t> </a:t>
            </a:r>
            <a:r>
              <a:rPr lang="en-US" altLang="ja-JP" sz="2800" dirty="0" err="1"/>
              <a:t>thể</a:t>
            </a:r>
            <a:r>
              <a:rPr lang="en-US" altLang="ja-JP" sz="2800" dirty="0"/>
              <a:t> </a:t>
            </a:r>
            <a:r>
              <a:rPr lang="en-US" altLang="ja-JP" sz="2800" dirty="0" err="1"/>
              <a:t>giám</a:t>
            </a:r>
            <a:r>
              <a:rPr lang="en-US" altLang="ja-JP" sz="2800" dirty="0"/>
              <a:t> </a:t>
            </a:r>
            <a:r>
              <a:rPr lang="en-US" altLang="ja-JP" sz="2800" dirty="0" err="1"/>
              <a:t>sát</a:t>
            </a:r>
            <a:r>
              <a:rPr lang="en-US" altLang="ja-JP" sz="2800" dirty="0"/>
              <a:t> </a:t>
            </a:r>
            <a:r>
              <a:rPr lang="en-US" altLang="ja-JP" sz="2800" dirty="0" err="1"/>
              <a:t>các</a:t>
            </a:r>
            <a:r>
              <a:rPr lang="en-US" altLang="ja-JP" sz="2800" dirty="0"/>
              <a:t> </a:t>
            </a:r>
            <a:r>
              <a:rPr lang="en-US" altLang="ja-JP" sz="2800" dirty="0" err="1"/>
              <a:t>thông</a:t>
            </a:r>
            <a:r>
              <a:rPr lang="en-US" altLang="ja-JP" sz="2800" dirty="0"/>
              <a:t> </a:t>
            </a:r>
            <a:r>
              <a:rPr lang="en-US" altLang="ja-JP" sz="2800" dirty="0" err="1"/>
              <a:t>số</a:t>
            </a:r>
            <a:r>
              <a:rPr lang="en-US" altLang="ja-JP" sz="2800" dirty="0"/>
              <a:t> </a:t>
            </a:r>
            <a:r>
              <a:rPr lang="en-US" altLang="ja-JP" sz="2800" dirty="0" err="1"/>
              <a:t>môi</a:t>
            </a:r>
            <a:r>
              <a:rPr lang="en-US" altLang="ja-JP" sz="2800" dirty="0"/>
              <a:t> </a:t>
            </a:r>
            <a:r>
              <a:rPr lang="en-US" altLang="ja-JP" sz="2800" dirty="0" err="1"/>
              <a:t>trường</a:t>
            </a:r>
            <a:r>
              <a:rPr lang="en-US" altLang="ja-JP" sz="2800" dirty="0"/>
              <a:t> </a:t>
            </a:r>
            <a:r>
              <a:rPr lang="en-US" altLang="ja-JP" sz="2800" dirty="0" err="1"/>
              <a:t>của</a:t>
            </a:r>
            <a:r>
              <a:rPr lang="en-US" altLang="ja-JP" sz="2800" dirty="0"/>
              <a:t> </a:t>
            </a:r>
            <a:r>
              <a:rPr lang="en-US" altLang="ja-JP" sz="2800" dirty="0" err="1"/>
              <a:t>cây</a:t>
            </a:r>
            <a:r>
              <a:rPr lang="en-US" altLang="ja-JP" sz="2800" dirty="0"/>
              <a:t> </a:t>
            </a:r>
            <a:r>
              <a:rPr lang="en-US" altLang="ja-JP" sz="2800" dirty="0" err="1"/>
              <a:t>trồng</a:t>
            </a:r>
            <a:r>
              <a:rPr lang="en-US" altLang="ja-JP" sz="2800" dirty="0"/>
              <a:t> </a:t>
            </a:r>
            <a:r>
              <a:rPr lang="en-US" altLang="ja-JP" sz="2800" dirty="0" err="1"/>
              <a:t>và</a:t>
            </a:r>
            <a:r>
              <a:rPr lang="en-US" altLang="ja-JP" sz="2800" dirty="0"/>
              <a:t> </a:t>
            </a:r>
            <a:r>
              <a:rPr lang="en-US" altLang="ja-JP" sz="2800" dirty="0" err="1"/>
              <a:t>điều</a:t>
            </a:r>
            <a:r>
              <a:rPr lang="en-US" altLang="ja-JP" sz="2800" dirty="0"/>
              <a:t> </a:t>
            </a:r>
            <a:r>
              <a:rPr lang="en-US" altLang="ja-JP" sz="2800" dirty="0" err="1"/>
              <a:t>khiển</a:t>
            </a:r>
            <a:r>
              <a:rPr lang="en-US" altLang="ja-JP" sz="2800" dirty="0"/>
              <a:t> </a:t>
            </a:r>
            <a:r>
              <a:rPr lang="en-US" altLang="ja-JP" sz="2800" dirty="0" err="1"/>
              <a:t>hệ</a:t>
            </a:r>
            <a:r>
              <a:rPr lang="en-US" altLang="ja-JP" sz="2800" dirty="0"/>
              <a:t> </a:t>
            </a:r>
            <a:r>
              <a:rPr lang="en-US" altLang="ja-JP" sz="2800" dirty="0" err="1"/>
              <a:t>thống</a:t>
            </a:r>
            <a:r>
              <a:rPr lang="en-US" altLang="ja-JP" sz="2800" dirty="0"/>
              <a:t> </a:t>
            </a:r>
            <a:r>
              <a:rPr lang="en-US" altLang="ja-JP" sz="2800" dirty="0" err="1"/>
              <a:t>từ</a:t>
            </a:r>
            <a:r>
              <a:rPr lang="en-US" altLang="ja-JP" sz="2800" dirty="0"/>
              <a:t> xa ở </a:t>
            </a:r>
            <a:r>
              <a:rPr lang="en-US" altLang="ja-JP" sz="2800" dirty="0" err="1"/>
              <a:t>bất</a:t>
            </a:r>
            <a:r>
              <a:rPr lang="en-US" altLang="ja-JP" sz="2800" dirty="0"/>
              <a:t> </a:t>
            </a:r>
            <a:r>
              <a:rPr lang="en-US" altLang="ja-JP" sz="2800" dirty="0" err="1"/>
              <a:t>kì</a:t>
            </a:r>
            <a:r>
              <a:rPr lang="en-US" altLang="ja-JP" sz="2800" dirty="0"/>
              <a:t> </a:t>
            </a:r>
            <a:r>
              <a:rPr lang="en-US" altLang="ja-JP" sz="2800" dirty="0" err="1"/>
              <a:t>thời</a:t>
            </a:r>
            <a:r>
              <a:rPr lang="en-US" altLang="ja-JP" sz="2800" dirty="0"/>
              <a:t> </a:t>
            </a:r>
            <a:r>
              <a:rPr lang="en-US" altLang="ja-JP" sz="2800" dirty="0" err="1"/>
              <a:t>điểm</a:t>
            </a:r>
            <a:r>
              <a:rPr lang="en-US" altLang="ja-JP" sz="2800" dirty="0"/>
              <a:t> </a:t>
            </a:r>
            <a:r>
              <a:rPr lang="en-US" altLang="ja-JP" sz="2800" dirty="0" err="1"/>
              <a:t>nào</a:t>
            </a:r>
            <a:r>
              <a:rPr lang="en-US" altLang="ja-JP" sz="2800" dirty="0"/>
              <a:t> </a:t>
            </a:r>
            <a:r>
              <a:rPr lang="en-US" altLang="ja-JP" sz="2800" dirty="0" err="1"/>
              <a:t>và</a:t>
            </a:r>
            <a:r>
              <a:rPr lang="en-US" altLang="ja-JP" sz="2800" dirty="0"/>
              <a:t> </a:t>
            </a:r>
            <a:r>
              <a:rPr lang="en-US" altLang="ja-JP" sz="2800" dirty="0" err="1"/>
              <a:t>bất</a:t>
            </a:r>
            <a:r>
              <a:rPr lang="en-US" altLang="ja-JP" sz="2800" dirty="0"/>
              <a:t> </a:t>
            </a:r>
            <a:r>
              <a:rPr lang="en-US" altLang="ja-JP" sz="2800" dirty="0" err="1"/>
              <a:t>kì</a:t>
            </a:r>
            <a:r>
              <a:rPr lang="en-US" altLang="ja-JP" sz="2800" dirty="0"/>
              <a:t> </a:t>
            </a:r>
            <a:r>
              <a:rPr lang="en-US" altLang="ja-JP" sz="2800" dirty="0" err="1"/>
              <a:t>nơi</a:t>
            </a:r>
            <a:r>
              <a:rPr lang="en-US" altLang="ja-JP" sz="2800" dirty="0"/>
              <a:t> </a:t>
            </a:r>
            <a:r>
              <a:rPr lang="en-US" altLang="ja-JP" sz="2800" dirty="0" err="1"/>
              <a:t>đâu</a:t>
            </a:r>
            <a:r>
              <a:rPr lang="en-US" altLang="ja-JP" sz="2800" dirty="0"/>
              <a:t>.</a:t>
            </a:r>
          </a:p>
          <a:p>
            <a:pPr>
              <a:buFontTx/>
              <a:buChar char="-"/>
            </a:pPr>
            <a:r>
              <a:rPr lang="en-US" dirty="0" err="1"/>
              <a:t>Mở</a:t>
            </a:r>
            <a:r>
              <a:rPr lang="en-US" dirty="0"/>
              <a:t> </a:t>
            </a:r>
            <a:r>
              <a:rPr lang="en-US" dirty="0" err="1"/>
              <a:t>rộng</a:t>
            </a:r>
            <a:r>
              <a:rPr lang="en-US" dirty="0"/>
              <a:t> </a:t>
            </a:r>
            <a:r>
              <a:rPr lang="en-US" dirty="0" err="1"/>
              <a:t>quy</a:t>
            </a:r>
            <a:r>
              <a:rPr lang="en-US" dirty="0"/>
              <a:t> </a:t>
            </a:r>
            <a:r>
              <a:rPr lang="en-US" dirty="0" err="1"/>
              <a:t>mô</a:t>
            </a:r>
            <a:r>
              <a:rPr lang="en-US" dirty="0"/>
              <a:t> </a:t>
            </a:r>
            <a:r>
              <a:rPr lang="en-US" dirty="0" err="1"/>
              <a:t>chăm</a:t>
            </a:r>
            <a:r>
              <a:rPr lang="en-US" dirty="0"/>
              <a:t> </a:t>
            </a:r>
            <a:r>
              <a:rPr lang="en-US" dirty="0" err="1"/>
              <a:t>sóc</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cây</a:t>
            </a:r>
            <a:r>
              <a:rPr lang="en-US" dirty="0"/>
              <a:t> </a:t>
            </a:r>
            <a:r>
              <a:rPr lang="en-US" dirty="0" err="1"/>
              <a:t>trồng</a:t>
            </a:r>
            <a:endParaRPr dirty="0"/>
          </a:p>
          <a:p>
            <a:pPr marL="342900" lvl="0" indent="-165100" algn="l" rtl="0">
              <a:spcBef>
                <a:spcPts val="560"/>
              </a:spcBef>
              <a:spcAft>
                <a:spcPts val="0"/>
              </a:spcAft>
              <a:buSzPts val="2800"/>
              <a:buNone/>
            </a:pPr>
            <a:endParaRPr dirty="0"/>
          </a:p>
          <a:p>
            <a:pPr marL="342900" lvl="0" indent="-165100" algn="l" rtl="0">
              <a:spcBef>
                <a:spcPts val="560"/>
              </a:spcBef>
              <a:spcAft>
                <a:spcPts val="0"/>
              </a:spcAft>
              <a:buSzPts val="2800"/>
              <a:buNone/>
            </a:pPr>
            <a:endParaRPr dirty="0"/>
          </a:p>
        </p:txBody>
      </p:sp>
      <p:sp>
        <p:nvSpPr>
          <p:cNvPr id="77" name="Google Shape;77;p3"/>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78" name="Google Shape;78;p3"/>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79" name="Google Shape;79;p3"/>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83"/>
        <p:cNvGrpSpPr/>
        <p:nvPr/>
      </p:nvGrpSpPr>
      <p:grpSpPr>
        <a:xfrm>
          <a:off x="0" y="0"/>
          <a:ext cx="0" cy="0"/>
          <a:chOff x="0" y="0"/>
          <a:chExt cx="0" cy="0"/>
        </a:xfrm>
      </p:grpSpPr>
      <p:sp>
        <p:nvSpPr>
          <p:cNvPr id="84" name="Google Shape;84;p4"/>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Kế hoạch thực hiện đề tài</a:t>
            </a:r>
          </a:p>
        </p:txBody>
      </p:sp>
      <p:sp>
        <p:nvSpPr>
          <p:cNvPr id="85" name="Google Shape;85;p4"/>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800"/>
              <a:buChar char="■"/>
            </a:pPr>
            <a:r>
              <a:rPr lang="en-US" dirty="0" err="1"/>
              <a:t>Kế</a:t>
            </a:r>
            <a:r>
              <a:rPr lang="en-US" dirty="0"/>
              <a:t> </a:t>
            </a:r>
            <a:r>
              <a:rPr lang="en-US" dirty="0" err="1"/>
              <a:t>hoạch</a:t>
            </a:r>
            <a:r>
              <a:rPr lang="en-US" dirty="0"/>
              <a:t> </a:t>
            </a:r>
            <a:r>
              <a:rPr lang="en-US" dirty="0" err="1"/>
              <a:t>thực</a:t>
            </a:r>
            <a:r>
              <a:rPr lang="en-US" dirty="0"/>
              <a:t> </a:t>
            </a:r>
            <a:r>
              <a:rPr lang="en-US" dirty="0" err="1"/>
              <a:t>hiện</a:t>
            </a:r>
            <a:r>
              <a:rPr lang="en-US" dirty="0"/>
              <a:t> </a:t>
            </a:r>
            <a:r>
              <a:rPr lang="en-US" dirty="0" err="1"/>
              <a:t>đề</a:t>
            </a:r>
            <a:r>
              <a:rPr lang="en-US" dirty="0"/>
              <a:t> </a:t>
            </a:r>
            <a:r>
              <a:rPr lang="en-US" dirty="0" err="1"/>
              <a:t>tài</a:t>
            </a:r>
            <a:endParaRPr dirty="0"/>
          </a:p>
          <a:p>
            <a:pPr marL="742950" lvl="1" indent="-285750" algn="l" rtl="0">
              <a:spcBef>
                <a:spcPts val="480"/>
              </a:spcBef>
              <a:spcAft>
                <a:spcPts val="0"/>
              </a:spcAft>
              <a:buSzPts val="2400"/>
              <a:buChar char=""/>
            </a:pPr>
            <a:r>
              <a:rPr lang="en-US" dirty="0" err="1"/>
              <a:t>Vẽ</a:t>
            </a:r>
            <a:r>
              <a:rPr lang="en-US" dirty="0"/>
              <a:t> </a:t>
            </a:r>
            <a:r>
              <a:rPr lang="en-US" dirty="0" err="1"/>
              <a:t>giản</a:t>
            </a:r>
            <a:r>
              <a:rPr lang="en-US" dirty="0"/>
              <a:t> </a:t>
            </a:r>
            <a:r>
              <a:rPr lang="en-US" dirty="0" err="1"/>
              <a:t>đồ</a:t>
            </a:r>
            <a:r>
              <a:rPr lang="en-US" dirty="0"/>
              <a:t> </a:t>
            </a:r>
            <a:r>
              <a:rPr lang="en-US" dirty="0" err="1"/>
              <a:t>kế</a:t>
            </a:r>
            <a:r>
              <a:rPr lang="en-US" dirty="0"/>
              <a:t> </a:t>
            </a:r>
            <a:r>
              <a:rPr lang="en-US" dirty="0" err="1"/>
              <a:t>hoạch</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dùng</a:t>
            </a:r>
            <a:r>
              <a:rPr lang="en-US" dirty="0"/>
              <a:t> excel). </a:t>
            </a:r>
            <a:r>
              <a:rPr lang="en-US" dirty="0" err="1"/>
              <a:t>Ví</a:t>
            </a:r>
            <a:r>
              <a:rPr lang="en-US" dirty="0"/>
              <a:t> </a:t>
            </a:r>
            <a:r>
              <a:rPr lang="en-US" dirty="0" err="1"/>
              <a:t>dụ</a:t>
            </a:r>
            <a:r>
              <a:rPr lang="en-US" dirty="0"/>
              <a:t>:</a:t>
            </a:r>
            <a:endParaRPr dirty="0"/>
          </a:p>
          <a:p>
            <a:pPr marL="342900" lvl="0" indent="-165100" algn="l" rtl="0">
              <a:spcBef>
                <a:spcPts val="560"/>
              </a:spcBef>
              <a:spcAft>
                <a:spcPts val="0"/>
              </a:spcAft>
              <a:buSzPts val="2800"/>
              <a:buNone/>
            </a:pPr>
            <a:endParaRPr dirty="0"/>
          </a:p>
        </p:txBody>
      </p:sp>
      <p:sp>
        <p:nvSpPr>
          <p:cNvPr id="86" name="Google Shape;86;p4"/>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87" name="Google Shape;87;p4"/>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88" name="Google Shape;88;p4"/>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lang="en-US"/>
          </a:p>
        </p:txBody>
      </p:sp>
      <p:pic>
        <p:nvPicPr>
          <p:cNvPr id="4" name="Picture 3" descr="A screenshot of a computer&#10;&#10;Description automatically generated">
            <a:extLst>
              <a:ext uri="{FF2B5EF4-FFF2-40B4-BE49-F238E27FC236}">
                <a16:creationId xmlns:a16="http://schemas.microsoft.com/office/drawing/2014/main" id="{70E23189-AA0F-1E63-8108-E61691506C5E}"/>
              </a:ext>
            </a:extLst>
          </p:cNvPr>
          <p:cNvPicPr>
            <a:picLocks noChangeAspect="1"/>
          </p:cNvPicPr>
          <p:nvPr/>
        </p:nvPicPr>
        <p:blipFill>
          <a:blip r:embed="rId3"/>
          <a:stretch>
            <a:fillRect/>
          </a:stretch>
        </p:blipFill>
        <p:spPr>
          <a:xfrm>
            <a:off x="0" y="2514600"/>
            <a:ext cx="9144000" cy="182880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5"/>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Giải pháp đề xuất của đề tài</a:t>
            </a:r>
          </a:p>
        </p:txBody>
      </p:sp>
      <p:sp>
        <p:nvSpPr>
          <p:cNvPr id="95" name="Google Shape;95;p5"/>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p>
            <a:r>
              <a:rPr kumimoji="1" lang="en-US" altLang="ja-JP" sz="2400" dirty="0" err="1"/>
              <a:t>Thiết</a:t>
            </a:r>
            <a:r>
              <a:rPr kumimoji="1" lang="en-US" altLang="ja-JP" sz="2400" dirty="0"/>
              <a:t> </a:t>
            </a:r>
            <a:r>
              <a:rPr kumimoji="1" lang="en-US" altLang="ja-JP" sz="2400" dirty="0" err="1"/>
              <a:t>bị</a:t>
            </a:r>
            <a:r>
              <a:rPr kumimoji="1" lang="en-US" altLang="ja-JP" sz="2400" dirty="0"/>
              <a:t> </a:t>
            </a:r>
            <a:r>
              <a:rPr kumimoji="1" lang="en-US" altLang="ja-JP" sz="2400" dirty="0" err="1"/>
              <a:t>xử</a:t>
            </a:r>
            <a:r>
              <a:rPr kumimoji="1" lang="en-US" altLang="ja-JP" sz="2400" dirty="0"/>
              <a:t> </a:t>
            </a:r>
            <a:r>
              <a:rPr kumimoji="1" lang="en-US" altLang="ja-JP" sz="2400" dirty="0" err="1"/>
              <a:t>lý</a:t>
            </a:r>
            <a:r>
              <a:rPr kumimoji="1" lang="en-US" altLang="ja-JP" sz="2400" dirty="0"/>
              <a:t> </a:t>
            </a:r>
            <a:r>
              <a:rPr kumimoji="1" lang="en-US" altLang="ja-JP" sz="2400" dirty="0" err="1"/>
              <a:t>trung</a:t>
            </a:r>
            <a:r>
              <a:rPr kumimoji="1" lang="en-US" altLang="ja-JP" sz="2400" dirty="0"/>
              <a:t> </a:t>
            </a:r>
            <a:r>
              <a:rPr kumimoji="1" lang="en-US" altLang="ja-JP" sz="2400" dirty="0" err="1"/>
              <a:t>tâm</a:t>
            </a:r>
            <a:r>
              <a:rPr kumimoji="1" lang="en-US" altLang="ja-JP" sz="2400" dirty="0"/>
              <a:t>: ESP32</a:t>
            </a:r>
          </a:p>
          <a:p>
            <a:r>
              <a:rPr lang="en-US" altLang="ja-JP" sz="2400" dirty="0" err="1"/>
              <a:t>Cảm</a:t>
            </a:r>
            <a:r>
              <a:rPr lang="en-US" altLang="ja-JP" sz="2400" dirty="0"/>
              <a:t> </a:t>
            </a:r>
            <a:r>
              <a:rPr lang="en-US" altLang="ja-JP" sz="2400" dirty="0" err="1"/>
              <a:t>biến</a:t>
            </a:r>
            <a:r>
              <a:rPr lang="en-US" altLang="ja-JP" sz="2400" dirty="0"/>
              <a:t>: DHT11 </a:t>
            </a:r>
            <a:r>
              <a:rPr lang="en-US" altLang="ja-JP" sz="2400" dirty="0" err="1"/>
              <a:t>Cảm</a:t>
            </a:r>
            <a:r>
              <a:rPr lang="en-US" altLang="ja-JP" sz="2400" dirty="0"/>
              <a:t> </a:t>
            </a:r>
            <a:r>
              <a:rPr lang="en-US" altLang="ja-JP" sz="2400" dirty="0" err="1"/>
              <a:t>biến</a:t>
            </a:r>
            <a:r>
              <a:rPr lang="en-US" altLang="ja-JP" sz="2400" dirty="0"/>
              <a:t> </a:t>
            </a:r>
            <a:r>
              <a:rPr lang="en-US" altLang="ja-JP" sz="2400" dirty="0" err="1"/>
              <a:t>độ</a:t>
            </a:r>
            <a:r>
              <a:rPr lang="en-US" altLang="ja-JP" sz="2400" dirty="0"/>
              <a:t> </a:t>
            </a:r>
            <a:r>
              <a:rPr lang="en-US" altLang="ja-JP" sz="2400" dirty="0" err="1"/>
              <a:t>ẩm</a:t>
            </a:r>
            <a:r>
              <a:rPr lang="en-US" altLang="ja-JP" sz="2400" dirty="0"/>
              <a:t> </a:t>
            </a:r>
            <a:r>
              <a:rPr lang="en-US" altLang="ja-JP" sz="2400" dirty="0" err="1"/>
              <a:t>đất</a:t>
            </a:r>
            <a:r>
              <a:rPr lang="en-US" altLang="ja-JP" sz="2400" dirty="0"/>
              <a:t>, </a:t>
            </a:r>
            <a:r>
              <a:rPr lang="en-US" altLang="ja-JP" sz="2400" dirty="0" err="1"/>
              <a:t>Cảm</a:t>
            </a:r>
            <a:r>
              <a:rPr lang="en-US" altLang="ja-JP" sz="2400" dirty="0"/>
              <a:t> </a:t>
            </a:r>
            <a:r>
              <a:rPr lang="en-US" altLang="ja-JP" sz="2400" dirty="0" err="1"/>
              <a:t>biến</a:t>
            </a:r>
            <a:r>
              <a:rPr lang="en-US" altLang="ja-JP" sz="2400" dirty="0"/>
              <a:t> </a:t>
            </a:r>
            <a:r>
              <a:rPr lang="en-US" altLang="ja-JP" sz="2400" dirty="0" err="1"/>
              <a:t>ánh</a:t>
            </a:r>
            <a:r>
              <a:rPr lang="en-US" altLang="ja-JP" sz="2400" dirty="0"/>
              <a:t> sang</a:t>
            </a:r>
          </a:p>
          <a:p>
            <a:r>
              <a:rPr lang="en-US" altLang="ja-JP" sz="2400" dirty="0"/>
              <a:t>Gateway: ESP32 </a:t>
            </a:r>
            <a:r>
              <a:rPr lang="en-US" altLang="ja-JP" sz="2400" dirty="0" err="1"/>
              <a:t>và</a:t>
            </a:r>
            <a:r>
              <a:rPr lang="en-US" altLang="ja-JP" sz="2400" dirty="0"/>
              <a:t> LoRa</a:t>
            </a:r>
          </a:p>
          <a:p>
            <a:r>
              <a:rPr kumimoji="1" lang="en-US" altLang="ja-JP" sz="2400" dirty="0" err="1"/>
              <a:t>Chăm</a:t>
            </a:r>
            <a:r>
              <a:rPr kumimoji="1" lang="en-US" altLang="ja-JP" sz="2400" dirty="0"/>
              <a:t> </a:t>
            </a:r>
            <a:r>
              <a:rPr kumimoji="1" lang="en-US" altLang="ja-JP" sz="2400" dirty="0" err="1"/>
              <a:t>sóc</a:t>
            </a:r>
            <a:r>
              <a:rPr kumimoji="1" lang="en-US" altLang="ja-JP" sz="2400" dirty="0"/>
              <a:t> </a:t>
            </a:r>
            <a:r>
              <a:rPr kumimoji="1" lang="en-US" altLang="ja-JP" sz="2400" dirty="0" err="1"/>
              <a:t>cây</a:t>
            </a:r>
            <a:r>
              <a:rPr kumimoji="1" lang="en-US" altLang="ja-JP" sz="2400" dirty="0"/>
              <a:t> </a:t>
            </a:r>
            <a:r>
              <a:rPr kumimoji="1" lang="en-US" altLang="ja-JP" sz="2400" dirty="0" err="1"/>
              <a:t>trồng</a:t>
            </a:r>
            <a:r>
              <a:rPr kumimoji="1" lang="en-US" altLang="ja-JP" sz="2400" dirty="0"/>
              <a:t>: </a:t>
            </a:r>
            <a:r>
              <a:rPr kumimoji="1" lang="en-US" altLang="ja-JP" sz="2400" dirty="0" err="1"/>
              <a:t>Máy</a:t>
            </a:r>
            <a:r>
              <a:rPr kumimoji="1" lang="en-US" altLang="ja-JP" sz="2400" dirty="0"/>
              <a:t> </a:t>
            </a:r>
            <a:r>
              <a:rPr kumimoji="1" lang="en-US" altLang="ja-JP" sz="2400" dirty="0" err="1"/>
              <a:t>bơm</a:t>
            </a:r>
            <a:r>
              <a:rPr kumimoji="1" lang="en-US" altLang="ja-JP" sz="2400" dirty="0"/>
              <a:t> </a:t>
            </a:r>
            <a:r>
              <a:rPr kumimoji="1" lang="en-US" altLang="ja-JP" sz="2400" dirty="0" err="1"/>
              <a:t>và</a:t>
            </a:r>
            <a:r>
              <a:rPr kumimoji="1" lang="en-US" altLang="ja-JP" sz="2400" dirty="0"/>
              <a:t> </a:t>
            </a:r>
            <a:r>
              <a:rPr kumimoji="1" lang="en-US" altLang="ja-JP" sz="2400" dirty="0" err="1"/>
              <a:t>đèn</a:t>
            </a:r>
            <a:endParaRPr lang="en-US" altLang="ja-JP" sz="2400" dirty="0"/>
          </a:p>
          <a:p>
            <a:r>
              <a:rPr lang="en-US" altLang="ja-JP" sz="2400" dirty="0" err="1"/>
              <a:t>Thiết</a:t>
            </a:r>
            <a:r>
              <a:rPr lang="en-US" altLang="ja-JP" sz="2400" dirty="0"/>
              <a:t> </a:t>
            </a:r>
            <a:r>
              <a:rPr lang="en-US" altLang="ja-JP" sz="2400" dirty="0" err="1"/>
              <a:t>bị</a:t>
            </a:r>
            <a:r>
              <a:rPr lang="en-US" altLang="ja-JP" sz="2400" dirty="0"/>
              <a:t> </a:t>
            </a:r>
            <a:r>
              <a:rPr lang="en-US" altLang="ja-JP" sz="2400" dirty="0" err="1"/>
              <a:t>xử</a:t>
            </a:r>
            <a:r>
              <a:rPr lang="en-US" altLang="ja-JP" sz="2400" dirty="0"/>
              <a:t> </a:t>
            </a:r>
            <a:r>
              <a:rPr lang="en-US" altLang="ja-JP" sz="2400" dirty="0" err="1"/>
              <a:t>lý</a:t>
            </a:r>
            <a:r>
              <a:rPr lang="en-US" altLang="ja-JP" sz="2400" dirty="0"/>
              <a:t> </a:t>
            </a:r>
            <a:r>
              <a:rPr lang="en-US" altLang="ja-JP" sz="2400" dirty="0" err="1"/>
              <a:t>trung</a:t>
            </a:r>
            <a:r>
              <a:rPr lang="en-US" altLang="ja-JP" sz="2400" dirty="0"/>
              <a:t> </a:t>
            </a:r>
            <a:r>
              <a:rPr lang="en-US" altLang="ja-JP" sz="2400" dirty="0" err="1"/>
              <a:t>tâm</a:t>
            </a:r>
            <a:r>
              <a:rPr lang="en-US" altLang="ja-JP" sz="2400" dirty="0"/>
              <a:t> </a:t>
            </a:r>
            <a:r>
              <a:rPr lang="en-US" altLang="ja-JP" sz="2400" dirty="0" err="1"/>
              <a:t>sẽ</a:t>
            </a:r>
            <a:r>
              <a:rPr lang="en-US" altLang="ja-JP" sz="2400" dirty="0"/>
              <a:t> </a:t>
            </a:r>
            <a:r>
              <a:rPr lang="en-US" altLang="ja-JP" sz="2400" dirty="0" err="1"/>
              <a:t>đọc</a:t>
            </a:r>
            <a:r>
              <a:rPr lang="en-US" altLang="ja-JP" sz="2400" dirty="0"/>
              <a:t> </a:t>
            </a:r>
            <a:r>
              <a:rPr lang="en-US" altLang="ja-JP" sz="2400" dirty="0" err="1"/>
              <a:t>dữ</a:t>
            </a:r>
            <a:r>
              <a:rPr lang="en-US" altLang="ja-JP" sz="2400" dirty="0"/>
              <a:t> </a:t>
            </a:r>
            <a:r>
              <a:rPr lang="en-US" altLang="ja-JP" sz="2400" dirty="0" err="1"/>
              <a:t>liệu</a:t>
            </a:r>
            <a:r>
              <a:rPr lang="en-US" altLang="ja-JP" sz="2400" dirty="0"/>
              <a:t> </a:t>
            </a:r>
            <a:r>
              <a:rPr lang="en-US" altLang="ja-JP" sz="2400" dirty="0" err="1"/>
              <a:t>từ</a:t>
            </a:r>
            <a:r>
              <a:rPr lang="en-US" altLang="ja-JP" sz="2400" dirty="0"/>
              <a:t> </a:t>
            </a:r>
            <a:r>
              <a:rPr lang="en-US" altLang="ja-JP" sz="2400" dirty="0" err="1"/>
              <a:t>cảm</a:t>
            </a:r>
            <a:r>
              <a:rPr lang="en-US" altLang="ja-JP" sz="2400" dirty="0"/>
              <a:t> </a:t>
            </a:r>
            <a:r>
              <a:rPr lang="en-US" altLang="ja-JP" sz="2400" dirty="0" err="1"/>
              <a:t>biến</a:t>
            </a:r>
            <a:r>
              <a:rPr lang="en-US" altLang="ja-JP" sz="2400" dirty="0"/>
              <a:t>, </a:t>
            </a:r>
            <a:r>
              <a:rPr lang="en-US" altLang="ja-JP" sz="2400" dirty="0" err="1"/>
              <a:t>sau</a:t>
            </a:r>
            <a:r>
              <a:rPr lang="en-US" altLang="ja-JP" sz="2400" dirty="0"/>
              <a:t> </a:t>
            </a:r>
            <a:r>
              <a:rPr lang="en-US" altLang="ja-JP" sz="2400" dirty="0" err="1"/>
              <a:t>đó</a:t>
            </a:r>
            <a:r>
              <a:rPr lang="en-US" altLang="ja-JP" sz="2400" dirty="0"/>
              <a:t> </a:t>
            </a:r>
            <a:r>
              <a:rPr lang="en-US" altLang="ja-JP" sz="2400" dirty="0" err="1"/>
              <a:t>tự</a:t>
            </a:r>
            <a:r>
              <a:rPr lang="en-US" altLang="ja-JP" sz="2400" dirty="0"/>
              <a:t> </a:t>
            </a:r>
            <a:r>
              <a:rPr lang="en-US" altLang="ja-JP" sz="2400" dirty="0" err="1"/>
              <a:t>quyết</a:t>
            </a:r>
            <a:r>
              <a:rPr lang="en-US" altLang="ja-JP" sz="2400" dirty="0"/>
              <a:t> </a:t>
            </a:r>
            <a:r>
              <a:rPr lang="en-US" altLang="ja-JP" sz="2400" dirty="0" err="1"/>
              <a:t>định</a:t>
            </a:r>
            <a:r>
              <a:rPr lang="en-US" altLang="ja-JP" sz="2400" dirty="0"/>
              <a:t> </a:t>
            </a:r>
            <a:r>
              <a:rPr lang="en-US" altLang="ja-JP" sz="2400" dirty="0" err="1"/>
              <a:t>bật</a:t>
            </a:r>
            <a:r>
              <a:rPr lang="en-US" altLang="ja-JP" sz="2400" dirty="0"/>
              <a:t> hay </a:t>
            </a:r>
            <a:r>
              <a:rPr lang="en-US" altLang="ja-JP" sz="2400" dirty="0" err="1"/>
              <a:t>tắt</a:t>
            </a:r>
            <a:r>
              <a:rPr lang="en-US" altLang="ja-JP" sz="2400" dirty="0"/>
              <a:t> </a:t>
            </a:r>
            <a:r>
              <a:rPr lang="en-US" altLang="ja-JP" sz="2400" dirty="0" err="1"/>
              <a:t>máy</a:t>
            </a:r>
            <a:r>
              <a:rPr lang="en-US" altLang="ja-JP" sz="2400" dirty="0"/>
              <a:t> </a:t>
            </a:r>
            <a:r>
              <a:rPr lang="en-US" altLang="ja-JP" sz="2400" dirty="0" err="1"/>
              <a:t>bơm</a:t>
            </a:r>
            <a:r>
              <a:rPr lang="en-US" altLang="ja-JP" sz="2400" dirty="0"/>
              <a:t> </a:t>
            </a:r>
            <a:r>
              <a:rPr lang="en-US" altLang="ja-JP" sz="2400" dirty="0" err="1"/>
              <a:t>hoặc</a:t>
            </a:r>
            <a:r>
              <a:rPr lang="en-US" altLang="ja-JP" sz="2400" dirty="0"/>
              <a:t> </a:t>
            </a:r>
            <a:r>
              <a:rPr lang="en-US" altLang="ja-JP" sz="2400" dirty="0" err="1"/>
              <a:t>đèn</a:t>
            </a:r>
            <a:r>
              <a:rPr lang="en-US" altLang="ja-JP" sz="2400" dirty="0"/>
              <a:t>.</a:t>
            </a:r>
          </a:p>
          <a:p>
            <a:r>
              <a:rPr kumimoji="1" lang="en-US" altLang="ja-JP" sz="2400" dirty="0"/>
              <a:t>Khi </a:t>
            </a:r>
            <a:r>
              <a:rPr kumimoji="1" lang="en-US" altLang="ja-JP" sz="2400" dirty="0" err="1"/>
              <a:t>có</a:t>
            </a:r>
            <a:r>
              <a:rPr kumimoji="1" lang="en-US" altLang="ja-JP" sz="2400" dirty="0"/>
              <a:t> </a:t>
            </a:r>
            <a:r>
              <a:rPr kumimoji="1" lang="en-US" altLang="ja-JP" sz="2400" dirty="0" err="1"/>
              <a:t>kết</a:t>
            </a:r>
            <a:r>
              <a:rPr kumimoji="1" lang="en-US" altLang="ja-JP" sz="2400" dirty="0"/>
              <a:t> </a:t>
            </a:r>
            <a:r>
              <a:rPr kumimoji="1" lang="en-US" altLang="ja-JP" sz="2400" dirty="0" err="1"/>
              <a:t>nối</a:t>
            </a:r>
            <a:r>
              <a:rPr kumimoji="1" lang="en-US" altLang="ja-JP" sz="2400" dirty="0"/>
              <a:t> Internet, </a:t>
            </a:r>
            <a:r>
              <a:rPr lang="en-US" altLang="ja-JP" sz="2400" dirty="0" err="1"/>
              <a:t>thiết</a:t>
            </a:r>
            <a:r>
              <a:rPr lang="en-US" altLang="ja-JP" sz="2400" dirty="0"/>
              <a:t> </a:t>
            </a:r>
            <a:r>
              <a:rPr lang="en-US" altLang="ja-JP" sz="2400" dirty="0" err="1"/>
              <a:t>bị</a:t>
            </a:r>
            <a:r>
              <a:rPr lang="en-US" altLang="ja-JP" sz="2400" dirty="0"/>
              <a:t> </a:t>
            </a:r>
            <a:r>
              <a:rPr lang="en-US" altLang="ja-JP" sz="2400" dirty="0" err="1"/>
              <a:t>xử</a:t>
            </a:r>
            <a:r>
              <a:rPr lang="en-US" altLang="ja-JP" sz="2400" dirty="0"/>
              <a:t> </a:t>
            </a:r>
            <a:r>
              <a:rPr lang="en-US" altLang="ja-JP" sz="2400" dirty="0" err="1"/>
              <a:t>lý</a:t>
            </a:r>
            <a:r>
              <a:rPr lang="en-US" altLang="ja-JP" sz="2400" dirty="0"/>
              <a:t> </a:t>
            </a:r>
            <a:r>
              <a:rPr lang="en-US" altLang="ja-JP" sz="2400" dirty="0" err="1"/>
              <a:t>trung</a:t>
            </a:r>
            <a:r>
              <a:rPr lang="en-US" altLang="ja-JP" sz="2400" dirty="0"/>
              <a:t> </a:t>
            </a:r>
            <a:r>
              <a:rPr lang="en-US" altLang="ja-JP" sz="2400" dirty="0" err="1"/>
              <a:t>tâm</a:t>
            </a:r>
            <a:r>
              <a:rPr lang="en-US" altLang="ja-JP" sz="2400" dirty="0"/>
              <a:t> </a:t>
            </a:r>
            <a:r>
              <a:rPr lang="en-US" altLang="ja-JP" sz="2400" dirty="0" err="1"/>
              <a:t>gửi</a:t>
            </a:r>
            <a:r>
              <a:rPr lang="en-US" altLang="ja-JP" sz="2400" dirty="0"/>
              <a:t> </a:t>
            </a:r>
            <a:r>
              <a:rPr lang="en-US" altLang="ja-JP" sz="2400" dirty="0" err="1"/>
              <a:t>dữ</a:t>
            </a:r>
            <a:r>
              <a:rPr lang="en-US" altLang="ja-JP" sz="2400" dirty="0"/>
              <a:t> </a:t>
            </a:r>
            <a:r>
              <a:rPr lang="en-US" altLang="ja-JP" sz="2400" dirty="0" err="1"/>
              <a:t>liệu</a:t>
            </a:r>
            <a:r>
              <a:rPr lang="en-US" altLang="ja-JP" sz="2400" dirty="0"/>
              <a:t> </a:t>
            </a:r>
            <a:r>
              <a:rPr lang="en-US" altLang="ja-JP" sz="2400" dirty="0" err="1"/>
              <a:t>lên</a:t>
            </a:r>
            <a:r>
              <a:rPr lang="en-US" altLang="ja-JP" sz="2400" dirty="0"/>
              <a:t> Database </a:t>
            </a:r>
            <a:r>
              <a:rPr lang="en-US" altLang="ja-JP" sz="2400" dirty="0" err="1"/>
              <a:t>và</a:t>
            </a:r>
            <a:r>
              <a:rPr lang="en-US" altLang="ja-JP" sz="2400" dirty="0"/>
              <a:t> </a:t>
            </a:r>
            <a:r>
              <a:rPr lang="en-US" altLang="ja-JP" sz="2400" dirty="0" err="1"/>
              <a:t>nhận</a:t>
            </a:r>
            <a:r>
              <a:rPr lang="en-US" altLang="ja-JP" sz="2400" dirty="0"/>
              <a:t> </a:t>
            </a:r>
            <a:r>
              <a:rPr lang="en-US" altLang="ja-JP" sz="2400" dirty="0" err="1"/>
              <a:t>tín</a:t>
            </a:r>
            <a:r>
              <a:rPr lang="en-US" altLang="ja-JP" sz="2400" dirty="0"/>
              <a:t> </a:t>
            </a:r>
            <a:r>
              <a:rPr lang="en-US" altLang="ja-JP" sz="2400" dirty="0" err="1"/>
              <a:t>hiệu</a:t>
            </a:r>
            <a:r>
              <a:rPr lang="en-US" altLang="ja-JP" sz="2400" dirty="0"/>
              <a:t> </a:t>
            </a:r>
            <a:r>
              <a:rPr lang="en-US" altLang="ja-JP" sz="2400" dirty="0" err="1"/>
              <a:t>điều</a:t>
            </a:r>
            <a:r>
              <a:rPr lang="en-US" altLang="ja-JP" sz="2400" dirty="0"/>
              <a:t> </a:t>
            </a:r>
            <a:r>
              <a:rPr lang="en-US" altLang="ja-JP" sz="2400" dirty="0" err="1"/>
              <a:t>khiển</a:t>
            </a:r>
            <a:r>
              <a:rPr lang="en-US" altLang="ja-JP" sz="2400" dirty="0"/>
              <a:t> </a:t>
            </a:r>
            <a:r>
              <a:rPr lang="en-US" altLang="ja-JP" sz="2400" dirty="0" err="1"/>
              <a:t>từ</a:t>
            </a:r>
            <a:r>
              <a:rPr lang="en-US" altLang="ja-JP" sz="2400" dirty="0"/>
              <a:t> </a:t>
            </a:r>
            <a:r>
              <a:rPr lang="en-US" altLang="ja-JP" sz="2400" dirty="0" err="1"/>
              <a:t>người</a:t>
            </a:r>
            <a:r>
              <a:rPr lang="en-US" altLang="ja-JP" sz="2400" dirty="0"/>
              <a:t> </a:t>
            </a:r>
            <a:r>
              <a:rPr lang="en-US" altLang="ja-JP" sz="2400" dirty="0" err="1"/>
              <a:t>dùng</a:t>
            </a:r>
            <a:r>
              <a:rPr lang="en-US" altLang="ja-JP" sz="2400" dirty="0"/>
              <a:t> ở xa</a:t>
            </a:r>
          </a:p>
          <a:p>
            <a:r>
              <a:rPr lang="en-US" altLang="ja-JP" sz="2400" dirty="0"/>
              <a:t>Khi </a:t>
            </a:r>
            <a:r>
              <a:rPr lang="en-US" altLang="ja-JP" sz="2400" dirty="0" err="1"/>
              <a:t>có</a:t>
            </a:r>
            <a:r>
              <a:rPr lang="en-US" altLang="ja-JP" sz="2400" dirty="0"/>
              <a:t> </a:t>
            </a:r>
            <a:r>
              <a:rPr lang="en-US" altLang="ja-JP" sz="2400" dirty="0" err="1"/>
              <a:t>người</a:t>
            </a:r>
            <a:r>
              <a:rPr lang="en-US" altLang="ja-JP" sz="2400" dirty="0"/>
              <a:t> ở </a:t>
            </a:r>
            <a:r>
              <a:rPr lang="en-US" altLang="ja-JP" sz="2400" dirty="0" err="1"/>
              <a:t>gần</a:t>
            </a:r>
            <a:r>
              <a:rPr lang="en-US" altLang="ja-JP" sz="2400" dirty="0"/>
              <a:t> </a:t>
            </a:r>
            <a:r>
              <a:rPr lang="en-US" altLang="ja-JP" sz="2400" dirty="0" err="1"/>
              <a:t>kết</a:t>
            </a:r>
            <a:r>
              <a:rPr lang="en-US" altLang="ja-JP" sz="2400" dirty="0"/>
              <a:t> </a:t>
            </a:r>
            <a:r>
              <a:rPr lang="en-US" altLang="ja-JP" sz="2400" dirty="0" err="1"/>
              <a:t>nối</a:t>
            </a:r>
            <a:r>
              <a:rPr lang="en-US" altLang="ja-JP" sz="2400" dirty="0"/>
              <a:t>, </a:t>
            </a:r>
            <a:r>
              <a:rPr lang="en-US" altLang="ja-JP" sz="2400" dirty="0" err="1"/>
              <a:t>thiết</a:t>
            </a:r>
            <a:r>
              <a:rPr lang="en-US" altLang="ja-JP" sz="2400" dirty="0"/>
              <a:t> </a:t>
            </a:r>
            <a:r>
              <a:rPr lang="en-US" altLang="ja-JP" sz="2400" dirty="0" err="1"/>
              <a:t>bị</a:t>
            </a:r>
            <a:r>
              <a:rPr lang="en-US" altLang="ja-JP" sz="2400" dirty="0"/>
              <a:t> </a:t>
            </a:r>
            <a:r>
              <a:rPr lang="en-US" altLang="ja-JP" sz="2400" dirty="0" err="1"/>
              <a:t>xử</a:t>
            </a:r>
            <a:r>
              <a:rPr lang="en-US" altLang="ja-JP" sz="2400" dirty="0"/>
              <a:t> </a:t>
            </a:r>
            <a:r>
              <a:rPr lang="en-US" altLang="ja-JP" sz="2400" dirty="0" err="1"/>
              <a:t>lý</a:t>
            </a:r>
            <a:r>
              <a:rPr lang="en-US" altLang="ja-JP" sz="2400" dirty="0"/>
              <a:t> </a:t>
            </a:r>
            <a:r>
              <a:rPr lang="en-US" altLang="ja-JP" sz="2400" dirty="0" err="1"/>
              <a:t>trung</a:t>
            </a:r>
            <a:r>
              <a:rPr lang="en-US" altLang="ja-JP" sz="2400" dirty="0"/>
              <a:t> </a:t>
            </a:r>
            <a:r>
              <a:rPr lang="en-US" altLang="ja-JP" sz="2400" dirty="0" err="1"/>
              <a:t>tâm</a:t>
            </a:r>
            <a:r>
              <a:rPr lang="en-US" altLang="ja-JP" sz="2400" dirty="0"/>
              <a:t> </a:t>
            </a:r>
            <a:r>
              <a:rPr lang="en-US" altLang="ja-JP" sz="2400" dirty="0" err="1"/>
              <a:t>gửi</a:t>
            </a:r>
            <a:r>
              <a:rPr lang="en-US" altLang="ja-JP" sz="2400" dirty="0"/>
              <a:t> web </a:t>
            </a:r>
            <a:r>
              <a:rPr lang="en-US" altLang="ja-JP" sz="2400" dirty="0" err="1"/>
              <a:t>thể</a:t>
            </a:r>
            <a:r>
              <a:rPr lang="en-US" altLang="ja-JP" sz="2400" dirty="0"/>
              <a:t> </a:t>
            </a:r>
            <a:r>
              <a:rPr lang="en-US" altLang="ja-JP" sz="2400" dirty="0" err="1"/>
              <a:t>thiện</a:t>
            </a:r>
            <a:r>
              <a:rPr lang="en-US" altLang="ja-JP" sz="2400" dirty="0"/>
              <a:t> </a:t>
            </a:r>
            <a:r>
              <a:rPr lang="en-US" altLang="ja-JP" sz="2400" dirty="0" err="1"/>
              <a:t>thông</a:t>
            </a:r>
            <a:r>
              <a:rPr lang="en-US" altLang="ja-JP" sz="2400" dirty="0"/>
              <a:t> </a:t>
            </a:r>
            <a:r>
              <a:rPr lang="en-US" altLang="ja-JP" sz="2400" dirty="0" err="1"/>
              <a:t>số</a:t>
            </a:r>
            <a:r>
              <a:rPr lang="en-US" altLang="ja-JP" sz="2400" dirty="0"/>
              <a:t> </a:t>
            </a:r>
            <a:r>
              <a:rPr lang="en-US" altLang="ja-JP" sz="2400" dirty="0" err="1"/>
              <a:t>môi</a:t>
            </a:r>
            <a:r>
              <a:rPr lang="en-US" altLang="ja-JP" sz="2400" dirty="0"/>
              <a:t> </a:t>
            </a:r>
            <a:r>
              <a:rPr lang="en-US" altLang="ja-JP" sz="2400" dirty="0" err="1"/>
              <a:t>trường</a:t>
            </a:r>
            <a:r>
              <a:rPr lang="en-US" altLang="ja-JP" sz="2400" dirty="0"/>
              <a:t> </a:t>
            </a:r>
            <a:r>
              <a:rPr lang="en-US" altLang="ja-JP" sz="2400" dirty="0" err="1"/>
              <a:t>và</a:t>
            </a:r>
            <a:r>
              <a:rPr lang="en-US" altLang="ja-JP" sz="2400" dirty="0"/>
              <a:t> </a:t>
            </a:r>
            <a:r>
              <a:rPr lang="en-US" altLang="ja-JP" sz="2400" dirty="0" err="1"/>
              <a:t>nhận</a:t>
            </a:r>
            <a:r>
              <a:rPr lang="en-US" altLang="ja-JP" sz="2400" dirty="0"/>
              <a:t> </a:t>
            </a:r>
            <a:r>
              <a:rPr lang="en-US" altLang="ja-JP" sz="2400" dirty="0" err="1"/>
              <a:t>tín</a:t>
            </a:r>
            <a:r>
              <a:rPr lang="en-US" altLang="ja-JP" sz="2400" dirty="0"/>
              <a:t> </a:t>
            </a:r>
            <a:r>
              <a:rPr lang="en-US" altLang="ja-JP" sz="2400" dirty="0" err="1"/>
              <a:t>hiệu</a:t>
            </a:r>
            <a:r>
              <a:rPr lang="en-US" altLang="ja-JP" sz="2400" dirty="0"/>
              <a:t> </a:t>
            </a:r>
            <a:r>
              <a:rPr lang="en-US" altLang="ja-JP" sz="2400" dirty="0" err="1"/>
              <a:t>điều</a:t>
            </a:r>
            <a:r>
              <a:rPr lang="en-US" altLang="ja-JP" sz="2400" dirty="0"/>
              <a:t> </a:t>
            </a:r>
            <a:r>
              <a:rPr lang="en-US" altLang="ja-JP" sz="2400" dirty="0" err="1"/>
              <a:t>khiển</a:t>
            </a:r>
            <a:r>
              <a:rPr lang="en-US" altLang="ja-JP" sz="2400" dirty="0"/>
              <a:t> </a:t>
            </a:r>
            <a:r>
              <a:rPr lang="en-US" altLang="ja-JP" sz="2400" dirty="0" err="1"/>
              <a:t>từ</a:t>
            </a:r>
            <a:r>
              <a:rPr lang="en-US" altLang="ja-JP" sz="2400" dirty="0"/>
              <a:t> </a:t>
            </a:r>
            <a:r>
              <a:rPr lang="en-US" altLang="ja-JP" sz="2400" dirty="0" err="1"/>
              <a:t>người</a:t>
            </a:r>
            <a:r>
              <a:rPr lang="en-US" altLang="ja-JP" sz="2400" dirty="0"/>
              <a:t> </a:t>
            </a:r>
            <a:r>
              <a:rPr lang="en-US" altLang="ja-JP" sz="2400" dirty="0" err="1"/>
              <a:t>đó</a:t>
            </a:r>
            <a:endParaRPr sz="2400" dirty="0"/>
          </a:p>
        </p:txBody>
      </p:sp>
      <p:sp>
        <p:nvSpPr>
          <p:cNvPr id="96" name="Google Shape;96;p5"/>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97" name="Google Shape;97;p5"/>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98" name="Google Shape;98;p5"/>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6"/>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Giải pháp đề xuất của đề tài</a:t>
            </a:r>
          </a:p>
        </p:txBody>
      </p:sp>
      <p:sp>
        <p:nvSpPr>
          <p:cNvPr id="104" name="Google Shape;104;p6"/>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p>
            <a:pPr marL="342900" marR="0" lvl="0" indent="-342900" algn="l" defTabSz="914400" rtl="0" eaLnBrk="1" fontAlgn="base" latinLnBrk="0" hangingPunct="1">
              <a:lnSpc>
                <a:spcPct val="100000"/>
              </a:lnSpc>
              <a:spcBef>
                <a:spcPct val="20000"/>
              </a:spcBef>
              <a:spcAft>
                <a:spcPct val="0"/>
              </a:spcAft>
              <a:buClr>
                <a:srgbClr val="003399"/>
              </a:buClr>
              <a:buSzTx/>
              <a:buFont typeface="Wingdings" panose="05000000000000000000" pitchFamily="2" charset="2"/>
              <a:buChar char="n"/>
              <a:defRPr/>
            </a:pPr>
            <a:r>
              <a:rPr kumimoji="1" lang="en-US" altLang="ja-JP" sz="2400" b="0" i="0" u="none" strike="noStrike" kern="0" cap="none" spc="0" normalizeH="0" baseline="0" noProof="0" dirty="0" err="1">
                <a:ln>
                  <a:noFill/>
                </a:ln>
                <a:solidFill>
                  <a:prstClr val="black"/>
                </a:solidFill>
                <a:effectLst/>
                <a:uLnTx/>
                <a:uFillTx/>
                <a:latin typeface="Times New Roman" panose="02020603050405020304" pitchFamily="18" charset="0"/>
                <a:ea typeface="MS PGothic" panose="020B0600070205080204" charset="-128"/>
                <a:cs typeface="Times New Roman" panose="02020603050405020304" pitchFamily="18" charset="0"/>
              </a:rPr>
              <a:t>Mô</a:t>
            </a:r>
            <a:r>
              <a:rPr kumimoji="1" lang="en-US" altLang="ja-JP" sz="2400" b="0" i="0" u="none" strike="noStrike" kern="0" cap="none" spc="0" normalizeH="0" baseline="0" noProof="0" dirty="0">
                <a:ln>
                  <a:noFill/>
                </a:ln>
                <a:solidFill>
                  <a:prstClr val="black"/>
                </a:solidFill>
                <a:effectLst/>
                <a:uLnTx/>
                <a:uFillTx/>
                <a:latin typeface="Times New Roman" panose="02020603050405020304" pitchFamily="18" charset="0"/>
                <a:ea typeface="MS PGothic" panose="020B0600070205080204" charset="-128"/>
                <a:cs typeface="Times New Roman" panose="02020603050405020304" pitchFamily="18" charset="0"/>
              </a:rPr>
              <a:t> </a:t>
            </a:r>
            <a:r>
              <a:rPr kumimoji="1" lang="en-US" altLang="ja-JP" sz="2400" b="0" i="0" u="none" strike="noStrike" kern="0" cap="none" spc="0" normalizeH="0" baseline="0" noProof="0" dirty="0" err="1">
                <a:ln>
                  <a:noFill/>
                </a:ln>
                <a:solidFill>
                  <a:prstClr val="black"/>
                </a:solidFill>
                <a:effectLst/>
                <a:uLnTx/>
                <a:uFillTx/>
                <a:latin typeface="Times New Roman" panose="02020603050405020304" pitchFamily="18" charset="0"/>
                <a:ea typeface="MS PGothic" panose="020B0600070205080204" charset="-128"/>
                <a:cs typeface="Times New Roman" panose="02020603050405020304" pitchFamily="18" charset="0"/>
              </a:rPr>
              <a:t>hình</a:t>
            </a:r>
            <a:r>
              <a:rPr kumimoji="1" lang="en-US" altLang="ja-JP" sz="2400" b="0" i="0" u="none" strike="noStrike" kern="0" cap="none" spc="0" normalizeH="0" baseline="0" noProof="0" dirty="0">
                <a:ln>
                  <a:noFill/>
                </a:ln>
                <a:solidFill>
                  <a:prstClr val="black"/>
                </a:solidFill>
                <a:effectLst/>
                <a:uLnTx/>
                <a:uFillTx/>
                <a:latin typeface="Times New Roman" panose="02020603050405020304" pitchFamily="18" charset="0"/>
                <a:ea typeface="MS PGothic" panose="020B0600070205080204" charset="-128"/>
                <a:cs typeface="Times New Roman" panose="02020603050405020304" pitchFamily="18" charset="0"/>
              </a:rPr>
              <a:t> </a:t>
            </a:r>
            <a:r>
              <a:rPr kumimoji="1" lang="en-US" altLang="ja-JP" sz="2400" b="0" i="0" u="none" strike="noStrike" kern="0" cap="none" spc="0" normalizeH="0" baseline="0" noProof="0" dirty="0" err="1">
                <a:ln>
                  <a:noFill/>
                </a:ln>
                <a:solidFill>
                  <a:prstClr val="black"/>
                </a:solidFill>
                <a:effectLst/>
                <a:uLnTx/>
                <a:uFillTx/>
                <a:latin typeface="Times New Roman" panose="02020603050405020304" pitchFamily="18" charset="0"/>
                <a:ea typeface="MS PGothic" panose="020B0600070205080204" charset="-128"/>
                <a:cs typeface="Times New Roman" panose="02020603050405020304" pitchFamily="18" charset="0"/>
              </a:rPr>
              <a:t>hoạt</a:t>
            </a:r>
            <a:r>
              <a:rPr kumimoji="1" lang="en-US" altLang="ja-JP" sz="2400" b="0" i="0" u="none" strike="noStrike" kern="0" cap="none" spc="0" normalizeH="0" baseline="0" noProof="0" dirty="0">
                <a:ln>
                  <a:noFill/>
                </a:ln>
                <a:solidFill>
                  <a:prstClr val="black"/>
                </a:solidFill>
                <a:effectLst/>
                <a:uLnTx/>
                <a:uFillTx/>
                <a:latin typeface="Times New Roman" panose="02020603050405020304" pitchFamily="18" charset="0"/>
                <a:ea typeface="MS PGothic" panose="020B0600070205080204" charset="-128"/>
                <a:cs typeface="Times New Roman" panose="02020603050405020304" pitchFamily="18" charset="0"/>
              </a:rPr>
              <a:t> </a:t>
            </a:r>
            <a:r>
              <a:rPr kumimoji="1" lang="en-US" altLang="ja-JP" sz="2400" b="0" i="0" u="none" strike="noStrike" kern="0" cap="none" spc="0" normalizeH="0" baseline="0" noProof="0" dirty="0" err="1">
                <a:ln>
                  <a:noFill/>
                </a:ln>
                <a:solidFill>
                  <a:prstClr val="black"/>
                </a:solidFill>
                <a:effectLst/>
                <a:uLnTx/>
                <a:uFillTx/>
                <a:latin typeface="Times New Roman" panose="02020603050405020304" pitchFamily="18" charset="0"/>
                <a:ea typeface="MS PGothic" panose="020B0600070205080204" charset="-128"/>
                <a:cs typeface="Times New Roman" panose="02020603050405020304" pitchFamily="18" charset="0"/>
              </a:rPr>
              <a:t>động</a:t>
            </a:r>
            <a:endParaRPr kumimoji="1" lang="en-US" altLang="ja-JP" sz="2400" b="0" i="0" u="none" strike="noStrike" kern="0" cap="none" spc="0" normalizeH="0" baseline="0" noProof="0" dirty="0">
              <a:ln>
                <a:noFill/>
              </a:ln>
              <a:solidFill>
                <a:prstClr val="black"/>
              </a:solidFill>
              <a:effectLst/>
              <a:uLnTx/>
              <a:uFillTx/>
              <a:latin typeface="Times New Roman" panose="02020603050405020304" pitchFamily="18" charset="0"/>
              <a:ea typeface="MS PGothic" panose="020B0600070205080204" charset="-128"/>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rgbClr val="003399"/>
              </a:buClr>
              <a:buSzTx/>
              <a:buNone/>
              <a:defRPr/>
            </a:pPr>
            <a:endParaRPr kumimoji="1" lang="en-US" altLang="ja-JP" sz="2400" b="0" i="0" u="none" strike="noStrike" kern="0" cap="none" spc="0" normalizeH="0" baseline="0" noProof="0" dirty="0">
              <a:ln>
                <a:noFill/>
              </a:ln>
              <a:solidFill>
                <a:prstClr val="black"/>
              </a:solidFill>
              <a:effectLst/>
              <a:uLnTx/>
              <a:uFillTx/>
              <a:latin typeface="Times New Roman" panose="02020603050405020304" pitchFamily="18" charset="0"/>
              <a:ea typeface="MS PGothic" panose="020B0600070205080204" charset="-128"/>
              <a:cs typeface="Times New Roman" panose="02020603050405020304" pitchFamily="18" charset="0"/>
            </a:endParaRPr>
          </a:p>
        </p:txBody>
      </p:sp>
      <p:sp>
        <p:nvSpPr>
          <p:cNvPr id="105" name="Google Shape;105;p6"/>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106" name="Google Shape;106;p6"/>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107" name="Google Shape;107;p6"/>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lang="en-US"/>
          </a:p>
        </p:txBody>
      </p:sp>
      <p:pic>
        <p:nvPicPr>
          <p:cNvPr id="3" name="Picture 2" descr="A diagram of a network&#10;&#10;Description automatically generated"/>
          <p:cNvPicPr>
            <a:picLocks noChangeAspect="1"/>
          </p:cNvPicPr>
          <p:nvPr/>
        </p:nvPicPr>
        <p:blipFill>
          <a:blip r:embed="rId3"/>
          <a:stretch>
            <a:fillRect/>
          </a:stretch>
        </p:blipFill>
        <p:spPr>
          <a:xfrm>
            <a:off x="735093" y="1957418"/>
            <a:ext cx="7518361" cy="38825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6"/>
          <p:cNvSpPr txBox="1">
            <a:spLocks noGrp="1"/>
          </p:cNvSpPr>
          <p:nvPr>
            <p:ph type="title"/>
          </p:nvPr>
        </p:nvSpPr>
        <p:spPr>
          <a:xfrm>
            <a:off x="1331913" y="287338"/>
            <a:ext cx="7354887" cy="693390"/>
          </a:xfrm>
          <a:prstGeom prst="rect">
            <a:avLst/>
          </a:prstGeom>
          <a:noFill/>
          <a:ln>
            <a:noFill/>
          </a:ln>
        </p:spPr>
        <p:txBody>
          <a:bodyPr spcFirstLastPara="1" wrap="square" lIns="91425" tIns="45700" rIns="91425" bIns="45700" anchor="ctr" anchorCtr="0">
            <a:noAutofit/>
          </a:bodyPr>
          <a:lstStyle/>
          <a:p>
            <a:pPr marL="342900" indent="-342900">
              <a:spcBef>
                <a:spcPts val="0"/>
              </a:spcBef>
            </a:pPr>
            <a:r>
              <a:rPr lang="en-US" altLang="ja-JP" dirty="0" err="1"/>
              <a:t>Thiết</a:t>
            </a:r>
            <a:r>
              <a:rPr lang="en-US" altLang="ja-JP" dirty="0"/>
              <a:t> </a:t>
            </a:r>
            <a:r>
              <a:rPr lang="en-US" altLang="ja-JP" dirty="0" err="1"/>
              <a:t>kế</a:t>
            </a:r>
            <a:r>
              <a:rPr lang="en-US" altLang="ja-JP" dirty="0"/>
              <a:t> </a:t>
            </a:r>
            <a:r>
              <a:rPr lang="en-US" altLang="ja-JP" dirty="0" err="1"/>
              <a:t>phần</a:t>
            </a:r>
            <a:r>
              <a:rPr lang="en-US" altLang="ja-JP" dirty="0"/>
              <a:t> </a:t>
            </a:r>
            <a:r>
              <a:rPr lang="en-US" altLang="ja-JP" dirty="0" err="1"/>
              <a:t>cứng</a:t>
            </a:r>
            <a:r>
              <a:rPr lang="en-US" altLang="ja-JP" dirty="0"/>
              <a:t> </a:t>
            </a:r>
            <a:r>
              <a:rPr lang="en-US" altLang="ja-JP" dirty="0" err="1"/>
              <a:t>hệ</a:t>
            </a:r>
            <a:r>
              <a:rPr lang="en-US" altLang="ja-JP" dirty="0"/>
              <a:t> </a:t>
            </a:r>
            <a:r>
              <a:rPr lang="en-US" altLang="ja-JP" dirty="0" err="1"/>
              <a:t>thống</a:t>
            </a:r>
            <a:endParaRPr lang="en-US" dirty="0"/>
          </a:p>
        </p:txBody>
      </p:sp>
      <p:sp>
        <p:nvSpPr>
          <p:cNvPr id="104" name="Google Shape;104;p6"/>
          <p:cNvSpPr txBox="1">
            <a:spLocks noGrp="1"/>
          </p:cNvSpPr>
          <p:nvPr>
            <p:ph type="body" idx="1"/>
          </p:nvPr>
        </p:nvSpPr>
        <p:spPr>
          <a:xfrm>
            <a:off x="251520" y="1412776"/>
            <a:ext cx="8640960" cy="4824536"/>
          </a:xfrm>
          <a:prstGeom prst="rect">
            <a:avLst/>
          </a:prstGeom>
          <a:noFill/>
          <a:ln>
            <a:noFill/>
          </a:ln>
        </p:spPr>
        <p:txBody>
          <a:bodyPr spcFirstLastPara="1" wrap="square" lIns="91425" tIns="45700" rIns="91425" bIns="45700" anchor="t" anchorCtr="0">
            <a:noAutofit/>
          </a:bodyPr>
          <a:lstStyle/>
          <a:p>
            <a:pPr marL="342900" lvl="0" indent="-165100" algn="l" rtl="0">
              <a:spcBef>
                <a:spcPts val="560"/>
              </a:spcBef>
              <a:spcAft>
                <a:spcPts val="0"/>
              </a:spcAft>
              <a:buSzPts val="2800"/>
              <a:buNone/>
            </a:pPr>
            <a:endParaRPr dirty="0"/>
          </a:p>
        </p:txBody>
      </p:sp>
      <p:sp>
        <p:nvSpPr>
          <p:cNvPr id="105" name="Google Shape;105;p6"/>
          <p:cNvSpPr txBox="1">
            <a:spLocks noGrp="1"/>
          </p:cNvSpPr>
          <p:nvPr>
            <p:ph type="dt" idx="10"/>
          </p:nvPr>
        </p:nvSpPr>
        <p:spPr>
          <a:xfrm>
            <a:off x="251520" y="6525344"/>
            <a:ext cx="2133600" cy="28820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10/11/2017</a:t>
            </a:r>
          </a:p>
        </p:txBody>
      </p:sp>
      <p:sp>
        <p:nvSpPr>
          <p:cNvPr id="106" name="Google Shape;106;p6"/>
          <p:cNvSpPr txBox="1">
            <a:spLocks noGrp="1"/>
          </p:cNvSpPr>
          <p:nvPr>
            <p:ph type="ftr" idx="11"/>
          </p:nvPr>
        </p:nvSpPr>
        <p:spPr>
          <a:xfrm>
            <a:off x="1762101" y="6524625"/>
            <a:ext cx="5618212" cy="28892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Copyrights 2016 UIT-Khoa KTMT . All Rights Reserved.</a:t>
            </a:r>
          </a:p>
        </p:txBody>
      </p:sp>
      <p:sp>
        <p:nvSpPr>
          <p:cNvPr id="107" name="Google Shape;107;p6"/>
          <p:cNvSpPr txBox="1">
            <a:spLocks noGrp="1"/>
          </p:cNvSpPr>
          <p:nvPr>
            <p:ph type="sldNum" idx="12"/>
          </p:nvPr>
        </p:nvSpPr>
        <p:spPr>
          <a:xfrm>
            <a:off x="7139880" y="6524625"/>
            <a:ext cx="1752600" cy="2889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lang="en-US"/>
          </a:p>
        </p:txBody>
      </p:sp>
      <p:pic>
        <p:nvPicPr>
          <p:cNvPr id="5" name="Picture 4" descr="A diagram of a server&#10;&#10;Description automatically generated"/>
          <p:cNvPicPr>
            <a:picLocks noChangeAspect="1"/>
          </p:cNvPicPr>
          <p:nvPr/>
        </p:nvPicPr>
        <p:blipFill>
          <a:blip r:embed="rId3"/>
          <a:stretch>
            <a:fillRect/>
          </a:stretch>
        </p:blipFill>
        <p:spPr>
          <a:xfrm>
            <a:off x="327579" y="1268041"/>
            <a:ext cx="8487256" cy="4811191"/>
          </a:xfrm>
          <a:prstGeom prst="rect">
            <a:avLst/>
          </a:prstGeom>
        </p:spPr>
      </p:pic>
    </p:spTree>
  </p:cSld>
  <p:clrMapOvr>
    <a:masterClrMapping/>
  </p:clrMapOvr>
</p:sld>
</file>

<file path=ppt/theme/theme1.xml><?xml version="1.0" encoding="utf-8"?>
<a:theme xmlns:a="http://schemas.openxmlformats.org/drawingml/2006/main" name="dsp">
  <a:themeElements>
    <a:clrScheme name="ユーザー定義 5">
      <a:dk1>
        <a:srgbClr val="000000"/>
      </a:dk1>
      <a:lt1>
        <a:srgbClr val="FFFFFF"/>
      </a:lt1>
      <a:dk2>
        <a:srgbClr val="5B6973"/>
      </a:dk2>
      <a:lt2>
        <a:srgbClr val="000000"/>
      </a:lt2>
      <a:accent1>
        <a:srgbClr val="5B6973"/>
      </a:accent1>
      <a:accent2>
        <a:srgbClr val="002060"/>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1105</Words>
  <Application>Microsoft Office PowerPoint</Application>
  <PresentationFormat>On-screen Show (4:3)</PresentationFormat>
  <Paragraphs>153</Paragraphs>
  <Slides>19</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Noto Sans Symbols</vt:lpstr>
      <vt:lpstr>Symbol</vt:lpstr>
      <vt:lpstr>Times New Roman</vt:lpstr>
      <vt:lpstr>Wingdings</vt:lpstr>
      <vt:lpstr>dsp</vt:lpstr>
      <vt:lpstr>HỆ THỐNG IOT QUẢN LÝ VƯỜN CÂY THÔNG MINH </vt:lpstr>
      <vt:lpstr>Nội dung báo cáo</vt:lpstr>
      <vt:lpstr>Tổng quan đề tài nghiên cứu</vt:lpstr>
      <vt:lpstr>Tổng quan đề tài nghiên cứu</vt:lpstr>
      <vt:lpstr>Tổng quan đề tài nghiên cứu</vt:lpstr>
      <vt:lpstr>Kế hoạch thực hiện đề tài</vt:lpstr>
      <vt:lpstr>Giải pháp đề xuất của đề tài</vt:lpstr>
      <vt:lpstr>Giải pháp đề xuất của đề tài</vt:lpstr>
      <vt:lpstr>Thiết kế phần cứng hệ thống</vt:lpstr>
      <vt:lpstr>Mô hình hoạt động của hệ thống</vt:lpstr>
      <vt:lpstr>Sơ đồ giải thuật của hệ thống</vt:lpstr>
      <vt:lpstr>Giao diện người dùng</vt:lpstr>
      <vt:lpstr>Giao diện người dùng</vt:lpstr>
      <vt:lpstr>PCB &amp; Layout</vt:lpstr>
      <vt:lpstr>Cấu trúc gói tin</vt:lpstr>
      <vt:lpstr>Kết luận và hướng phát triển đề tài</vt:lpstr>
      <vt:lpstr>Kết luận và hướng phát triển đề tài</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IOT QUẢN LÝ VƯỜN CÂY THÔNG MINH </dc:title>
  <dc:creator>Reina</dc:creator>
  <cp:lastModifiedBy>Lê Hoàng Khanh</cp:lastModifiedBy>
  <cp:revision>29</cp:revision>
  <dcterms:created xsi:type="dcterms:W3CDTF">2015-03-02T05:45:00Z</dcterms:created>
  <dcterms:modified xsi:type="dcterms:W3CDTF">2024-01-11T15:49:47Z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02610110E6944214A18ECBA0F8A2D59D_12</vt:lpwstr>
  </property>
  <property fmtid="{D5CDD505-2E9C-101B-9397-08002B2CF9AE}" pid="3" name="KSOProductBuildVer">
    <vt:lpwstr>1033-12.2.0.13266</vt:lpwstr>
  </property>
</Properties>
</file>